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 id="2147483685" r:id="rId3"/>
  </p:sldMasterIdLst>
  <p:notesMasterIdLst>
    <p:notesMasterId r:id="rId10"/>
  </p:notesMasterIdLst>
  <p:sldIdLst>
    <p:sldId id="256" r:id="rId4"/>
    <p:sldId id="258" r:id="rId5"/>
    <p:sldId id="263" r:id="rId6"/>
    <p:sldId id="260" r:id="rId7"/>
    <p:sldId id="261" r:id="rId8"/>
    <p:sldId id="262" r:id="rId9"/>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E2CD"/>
    <a:srgbClr val="00253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6" d="100"/>
          <a:sy n="76" d="100"/>
        </p:scale>
        <p:origin x="55"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ata2.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rawing2.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90B4C9-4DA2-4FFC-90A0-E28B267F886F}"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CA9E3936-9007-437B-AD27-BF38C32D6D80}">
      <dgm:prSet/>
      <dgm:spPr/>
      <dgm:t>
        <a:bodyPr/>
        <a:lstStyle/>
        <a:p>
          <a:pPr>
            <a:lnSpc>
              <a:spcPct val="100000"/>
            </a:lnSpc>
          </a:pPr>
          <a:r>
            <a:rPr lang="nb-NO"/>
            <a:t>Som systemleverandør etterlever vi gjeldende lover og regler, og det påløper et ansvar for å drive vår virksomhet på en etisk , bærekraftig og samfunnsvennlig måte. Sammen med kundene våre jobber vi for å bidra til at næringslivet utvikler og velger gode, etiske og bærekraftige løsninger. </a:t>
          </a:r>
          <a:endParaRPr lang="en-US"/>
        </a:p>
      </dgm:t>
    </dgm:pt>
    <dgm:pt modelId="{07A9E1BC-03DC-406A-B170-259AC03E7BE0}" type="parTrans" cxnId="{403DB2EC-DB54-4088-9852-72114F0B00F3}">
      <dgm:prSet/>
      <dgm:spPr/>
      <dgm:t>
        <a:bodyPr/>
        <a:lstStyle/>
        <a:p>
          <a:endParaRPr lang="en-US"/>
        </a:p>
      </dgm:t>
    </dgm:pt>
    <dgm:pt modelId="{D4C14DA6-1F71-4F0B-A5D3-79A51BCEDF7D}" type="sibTrans" cxnId="{403DB2EC-DB54-4088-9852-72114F0B00F3}">
      <dgm:prSet/>
      <dgm:spPr/>
      <dgm:t>
        <a:bodyPr/>
        <a:lstStyle/>
        <a:p>
          <a:endParaRPr lang="en-US"/>
        </a:p>
      </dgm:t>
    </dgm:pt>
    <dgm:pt modelId="{54B3D06B-5D78-40F4-ABDC-8075F90A8D88}">
      <dgm:prSet/>
      <dgm:spPr/>
      <dgm:t>
        <a:bodyPr/>
        <a:lstStyle/>
        <a:p>
          <a:pPr>
            <a:lnSpc>
              <a:spcPct val="100000"/>
            </a:lnSpc>
          </a:pPr>
          <a:r>
            <a:rPr lang="nb-NO"/>
            <a:t>Våre retningslinjer angir vår etiske standard og regulerer hva som forventes av våre ansatte, både i arbeid ut mot kunder og overfor kolleger. Retningslinjene gir også råd og anbefalinger til våre medarbeidere i spørsmål knyttet til etikk, compliance og antikorrupsjon. </a:t>
          </a:r>
          <a:endParaRPr lang="en-US"/>
        </a:p>
      </dgm:t>
    </dgm:pt>
    <dgm:pt modelId="{B99DDD4F-F586-47BF-858E-F16DF12E4FEA}" type="parTrans" cxnId="{DEF3FD42-9401-4A23-BF6C-1D9E8999BFB8}">
      <dgm:prSet/>
      <dgm:spPr/>
      <dgm:t>
        <a:bodyPr/>
        <a:lstStyle/>
        <a:p>
          <a:endParaRPr lang="en-US"/>
        </a:p>
      </dgm:t>
    </dgm:pt>
    <dgm:pt modelId="{263E9602-0B55-44AB-B9BD-ED1AA29CAFAC}" type="sibTrans" cxnId="{DEF3FD42-9401-4A23-BF6C-1D9E8999BFB8}">
      <dgm:prSet/>
      <dgm:spPr/>
      <dgm:t>
        <a:bodyPr/>
        <a:lstStyle/>
        <a:p>
          <a:endParaRPr lang="en-US"/>
        </a:p>
      </dgm:t>
    </dgm:pt>
    <dgm:pt modelId="{E710913E-A105-41AA-8075-B5F08E2CC81C}">
      <dgm:prSet/>
      <dgm:spPr/>
      <dgm:t>
        <a:bodyPr/>
        <a:lstStyle/>
        <a:p>
          <a:pPr>
            <a:lnSpc>
              <a:spcPct val="100000"/>
            </a:lnSpc>
          </a:pPr>
          <a:r>
            <a:rPr lang="nb-NO"/>
            <a:t>Våre rutiner for varsling skal sikre effektiv rapportering og overvåkning. Saksbehandlingen skal være objektiv og nøytral, og alle medarbeidere har rett til å benytte varsling og motta beskyttelse.  </a:t>
          </a:r>
          <a:endParaRPr lang="en-US"/>
        </a:p>
      </dgm:t>
    </dgm:pt>
    <dgm:pt modelId="{143F268B-E03B-4CBA-9620-A40C33BEFC0B}" type="parTrans" cxnId="{9ABEB650-65A3-4102-8D70-5DAAC8B42ACD}">
      <dgm:prSet/>
      <dgm:spPr/>
      <dgm:t>
        <a:bodyPr/>
        <a:lstStyle/>
        <a:p>
          <a:endParaRPr lang="en-US"/>
        </a:p>
      </dgm:t>
    </dgm:pt>
    <dgm:pt modelId="{03150C1D-03C4-47CD-8E5D-953025094AB4}" type="sibTrans" cxnId="{9ABEB650-65A3-4102-8D70-5DAAC8B42ACD}">
      <dgm:prSet/>
      <dgm:spPr/>
      <dgm:t>
        <a:bodyPr/>
        <a:lstStyle/>
        <a:p>
          <a:endParaRPr lang="en-US"/>
        </a:p>
      </dgm:t>
    </dgm:pt>
    <dgm:pt modelId="{FECA1194-2F8B-4EEE-BEDD-3AAEC6D4F091}" type="pres">
      <dgm:prSet presAssocID="{A090B4C9-4DA2-4FFC-90A0-E28B267F886F}" presName="root" presStyleCnt="0">
        <dgm:presLayoutVars>
          <dgm:dir/>
          <dgm:resizeHandles val="exact"/>
        </dgm:presLayoutVars>
      </dgm:prSet>
      <dgm:spPr/>
    </dgm:pt>
    <dgm:pt modelId="{5702FFBE-D487-4EED-A819-4559D445CD10}" type="pres">
      <dgm:prSet presAssocID="{CA9E3936-9007-437B-AD27-BF38C32D6D80}" presName="compNode" presStyleCnt="0"/>
      <dgm:spPr/>
    </dgm:pt>
    <dgm:pt modelId="{4B73685C-EF05-4B03-A6FB-D4DFF30FF1BC}" type="pres">
      <dgm:prSet presAssocID="{CA9E3936-9007-437B-AD27-BF38C32D6D80}" presName="bgRect" presStyleLbl="bgShp" presStyleIdx="0" presStyleCnt="3"/>
      <dgm:spPr/>
    </dgm:pt>
    <dgm:pt modelId="{10054E64-8A88-40CB-932D-12FEF7C1DBD9}" type="pres">
      <dgm:prSet presAssocID="{CA9E3936-9007-437B-AD27-BF38C32D6D80}"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cales of Justice"/>
        </a:ext>
      </dgm:extLst>
    </dgm:pt>
    <dgm:pt modelId="{385F9F76-20C7-4038-86C9-B40F73D21EE9}" type="pres">
      <dgm:prSet presAssocID="{CA9E3936-9007-437B-AD27-BF38C32D6D80}" presName="spaceRect" presStyleCnt="0"/>
      <dgm:spPr/>
    </dgm:pt>
    <dgm:pt modelId="{5058F80C-84CF-4B28-A929-E07121BC52C4}" type="pres">
      <dgm:prSet presAssocID="{CA9E3936-9007-437B-AD27-BF38C32D6D80}" presName="parTx" presStyleLbl="revTx" presStyleIdx="0" presStyleCnt="3">
        <dgm:presLayoutVars>
          <dgm:chMax val="0"/>
          <dgm:chPref val="0"/>
        </dgm:presLayoutVars>
      </dgm:prSet>
      <dgm:spPr/>
    </dgm:pt>
    <dgm:pt modelId="{E7373B77-A90D-448B-A6B4-24EEDFB47474}" type="pres">
      <dgm:prSet presAssocID="{D4C14DA6-1F71-4F0B-A5D3-79A51BCEDF7D}" presName="sibTrans" presStyleCnt="0"/>
      <dgm:spPr/>
    </dgm:pt>
    <dgm:pt modelId="{6CD22C2F-695F-4E4E-BFCA-6F1E381D275F}" type="pres">
      <dgm:prSet presAssocID="{54B3D06B-5D78-40F4-ABDC-8075F90A8D88}" presName="compNode" presStyleCnt="0"/>
      <dgm:spPr/>
    </dgm:pt>
    <dgm:pt modelId="{816C269A-3939-44CA-9907-23E3A494F950}" type="pres">
      <dgm:prSet presAssocID="{54B3D06B-5D78-40F4-ABDC-8075F90A8D88}" presName="bgRect" presStyleLbl="bgShp" presStyleIdx="1" presStyleCnt="3"/>
      <dgm:spPr/>
    </dgm:pt>
    <dgm:pt modelId="{5DCDC3BD-1DFD-4DE5-8AB5-1DA9B4575DBD}" type="pres">
      <dgm:prSet presAssocID="{54B3D06B-5D78-40F4-ABDC-8075F90A8D88}"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Irriterende"/>
        </a:ext>
      </dgm:extLst>
    </dgm:pt>
    <dgm:pt modelId="{D650CFF2-9367-439C-AC3E-DEB1C3EB7B54}" type="pres">
      <dgm:prSet presAssocID="{54B3D06B-5D78-40F4-ABDC-8075F90A8D88}" presName="spaceRect" presStyleCnt="0"/>
      <dgm:spPr/>
    </dgm:pt>
    <dgm:pt modelId="{D2FBF0E4-5F38-4722-869E-E3E55466F1C3}" type="pres">
      <dgm:prSet presAssocID="{54B3D06B-5D78-40F4-ABDC-8075F90A8D88}" presName="parTx" presStyleLbl="revTx" presStyleIdx="1" presStyleCnt="3">
        <dgm:presLayoutVars>
          <dgm:chMax val="0"/>
          <dgm:chPref val="0"/>
        </dgm:presLayoutVars>
      </dgm:prSet>
      <dgm:spPr/>
    </dgm:pt>
    <dgm:pt modelId="{CFE5C303-6A2E-42F8-8732-6677964A338A}" type="pres">
      <dgm:prSet presAssocID="{263E9602-0B55-44AB-B9BD-ED1AA29CAFAC}" presName="sibTrans" presStyleCnt="0"/>
      <dgm:spPr/>
    </dgm:pt>
    <dgm:pt modelId="{27CB4C3E-D00D-4283-A090-403A45976458}" type="pres">
      <dgm:prSet presAssocID="{E710913E-A105-41AA-8075-B5F08E2CC81C}" presName="compNode" presStyleCnt="0"/>
      <dgm:spPr/>
    </dgm:pt>
    <dgm:pt modelId="{B1D3EABC-22CA-496D-A643-9BABA330B1B9}" type="pres">
      <dgm:prSet presAssocID="{E710913E-A105-41AA-8075-B5F08E2CC81C}" presName="bgRect" presStyleLbl="bgShp" presStyleIdx="2" presStyleCnt="3"/>
      <dgm:spPr/>
    </dgm:pt>
    <dgm:pt modelId="{447F8C79-C119-4CD1-B6D3-F8FDD92354C0}" type="pres">
      <dgm:prSet presAssocID="{E710913E-A105-41AA-8075-B5F08E2CC81C}"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Lås"/>
        </a:ext>
      </dgm:extLst>
    </dgm:pt>
    <dgm:pt modelId="{455CB112-279D-48D1-971F-9F2883DB392C}" type="pres">
      <dgm:prSet presAssocID="{E710913E-A105-41AA-8075-B5F08E2CC81C}" presName="spaceRect" presStyleCnt="0"/>
      <dgm:spPr/>
    </dgm:pt>
    <dgm:pt modelId="{9BB4BEE7-220F-4077-ACFB-5E507253020B}" type="pres">
      <dgm:prSet presAssocID="{E710913E-A105-41AA-8075-B5F08E2CC81C}" presName="parTx" presStyleLbl="revTx" presStyleIdx="2" presStyleCnt="3">
        <dgm:presLayoutVars>
          <dgm:chMax val="0"/>
          <dgm:chPref val="0"/>
        </dgm:presLayoutVars>
      </dgm:prSet>
      <dgm:spPr/>
    </dgm:pt>
  </dgm:ptLst>
  <dgm:cxnLst>
    <dgm:cxn modelId="{B32E1317-FC7A-40C9-AFEE-A133099BFFB7}" type="presOf" srcId="{E710913E-A105-41AA-8075-B5F08E2CC81C}" destId="{9BB4BEE7-220F-4077-ACFB-5E507253020B}" srcOrd="0" destOrd="0" presId="urn:microsoft.com/office/officeart/2018/2/layout/IconVerticalSolidList"/>
    <dgm:cxn modelId="{1546D93A-8D6A-4310-9642-94E7B4E3425F}" type="presOf" srcId="{54B3D06B-5D78-40F4-ABDC-8075F90A8D88}" destId="{D2FBF0E4-5F38-4722-869E-E3E55466F1C3}" srcOrd="0" destOrd="0" presId="urn:microsoft.com/office/officeart/2018/2/layout/IconVerticalSolidList"/>
    <dgm:cxn modelId="{DEF3FD42-9401-4A23-BF6C-1D9E8999BFB8}" srcId="{A090B4C9-4DA2-4FFC-90A0-E28B267F886F}" destId="{54B3D06B-5D78-40F4-ABDC-8075F90A8D88}" srcOrd="1" destOrd="0" parTransId="{B99DDD4F-F586-47BF-858E-F16DF12E4FEA}" sibTransId="{263E9602-0B55-44AB-B9BD-ED1AA29CAFAC}"/>
    <dgm:cxn modelId="{38D0D249-63C2-41F8-9FDF-F064D9A09B2E}" type="presOf" srcId="{CA9E3936-9007-437B-AD27-BF38C32D6D80}" destId="{5058F80C-84CF-4B28-A929-E07121BC52C4}" srcOrd="0" destOrd="0" presId="urn:microsoft.com/office/officeart/2018/2/layout/IconVerticalSolidList"/>
    <dgm:cxn modelId="{9ABEB650-65A3-4102-8D70-5DAAC8B42ACD}" srcId="{A090B4C9-4DA2-4FFC-90A0-E28B267F886F}" destId="{E710913E-A105-41AA-8075-B5F08E2CC81C}" srcOrd="2" destOrd="0" parTransId="{143F268B-E03B-4CBA-9620-A40C33BEFC0B}" sibTransId="{03150C1D-03C4-47CD-8E5D-953025094AB4}"/>
    <dgm:cxn modelId="{2C9EEE79-DAAA-48F1-92E0-2FA8D9AFB5F3}" type="presOf" srcId="{A090B4C9-4DA2-4FFC-90A0-E28B267F886F}" destId="{FECA1194-2F8B-4EEE-BEDD-3AAEC6D4F091}" srcOrd="0" destOrd="0" presId="urn:microsoft.com/office/officeart/2018/2/layout/IconVerticalSolidList"/>
    <dgm:cxn modelId="{403DB2EC-DB54-4088-9852-72114F0B00F3}" srcId="{A090B4C9-4DA2-4FFC-90A0-E28B267F886F}" destId="{CA9E3936-9007-437B-AD27-BF38C32D6D80}" srcOrd="0" destOrd="0" parTransId="{07A9E1BC-03DC-406A-B170-259AC03E7BE0}" sibTransId="{D4C14DA6-1F71-4F0B-A5D3-79A51BCEDF7D}"/>
    <dgm:cxn modelId="{DC34EFF6-6E77-4AC2-8966-BBFFCBB7590E}" type="presParOf" srcId="{FECA1194-2F8B-4EEE-BEDD-3AAEC6D4F091}" destId="{5702FFBE-D487-4EED-A819-4559D445CD10}" srcOrd="0" destOrd="0" presId="urn:microsoft.com/office/officeart/2018/2/layout/IconVerticalSolidList"/>
    <dgm:cxn modelId="{90233BF2-A3FA-4458-9A08-EB89E513B104}" type="presParOf" srcId="{5702FFBE-D487-4EED-A819-4559D445CD10}" destId="{4B73685C-EF05-4B03-A6FB-D4DFF30FF1BC}" srcOrd="0" destOrd="0" presId="urn:microsoft.com/office/officeart/2018/2/layout/IconVerticalSolidList"/>
    <dgm:cxn modelId="{2E0F8B8F-E331-4307-B6E5-C346288707B7}" type="presParOf" srcId="{5702FFBE-D487-4EED-A819-4559D445CD10}" destId="{10054E64-8A88-40CB-932D-12FEF7C1DBD9}" srcOrd="1" destOrd="0" presId="urn:microsoft.com/office/officeart/2018/2/layout/IconVerticalSolidList"/>
    <dgm:cxn modelId="{FE967B83-AABF-439B-A989-1DA5C841247C}" type="presParOf" srcId="{5702FFBE-D487-4EED-A819-4559D445CD10}" destId="{385F9F76-20C7-4038-86C9-B40F73D21EE9}" srcOrd="2" destOrd="0" presId="urn:microsoft.com/office/officeart/2018/2/layout/IconVerticalSolidList"/>
    <dgm:cxn modelId="{CD53D3C3-06E1-461C-954A-BB79ACEC5ACA}" type="presParOf" srcId="{5702FFBE-D487-4EED-A819-4559D445CD10}" destId="{5058F80C-84CF-4B28-A929-E07121BC52C4}" srcOrd="3" destOrd="0" presId="urn:microsoft.com/office/officeart/2018/2/layout/IconVerticalSolidList"/>
    <dgm:cxn modelId="{104FD39F-F88F-414C-96DC-9A9EBCD03820}" type="presParOf" srcId="{FECA1194-2F8B-4EEE-BEDD-3AAEC6D4F091}" destId="{E7373B77-A90D-448B-A6B4-24EEDFB47474}" srcOrd="1" destOrd="0" presId="urn:microsoft.com/office/officeart/2018/2/layout/IconVerticalSolidList"/>
    <dgm:cxn modelId="{0493A599-3795-49FE-8BA3-F0A0CEC1288B}" type="presParOf" srcId="{FECA1194-2F8B-4EEE-BEDD-3AAEC6D4F091}" destId="{6CD22C2F-695F-4E4E-BFCA-6F1E381D275F}" srcOrd="2" destOrd="0" presId="urn:microsoft.com/office/officeart/2018/2/layout/IconVerticalSolidList"/>
    <dgm:cxn modelId="{CB7EECDA-F10B-4F0D-AE90-23E52B591214}" type="presParOf" srcId="{6CD22C2F-695F-4E4E-BFCA-6F1E381D275F}" destId="{816C269A-3939-44CA-9907-23E3A494F950}" srcOrd="0" destOrd="0" presId="urn:microsoft.com/office/officeart/2018/2/layout/IconVerticalSolidList"/>
    <dgm:cxn modelId="{12B40472-B066-4C22-A96A-CDD5DCF13CEB}" type="presParOf" srcId="{6CD22C2F-695F-4E4E-BFCA-6F1E381D275F}" destId="{5DCDC3BD-1DFD-4DE5-8AB5-1DA9B4575DBD}" srcOrd="1" destOrd="0" presId="urn:microsoft.com/office/officeart/2018/2/layout/IconVerticalSolidList"/>
    <dgm:cxn modelId="{DB5D6C74-F61F-4517-B2CA-2FC389EDC192}" type="presParOf" srcId="{6CD22C2F-695F-4E4E-BFCA-6F1E381D275F}" destId="{D650CFF2-9367-439C-AC3E-DEB1C3EB7B54}" srcOrd="2" destOrd="0" presId="urn:microsoft.com/office/officeart/2018/2/layout/IconVerticalSolidList"/>
    <dgm:cxn modelId="{A1AFA8ED-18A6-45BE-ADAA-1810483848D4}" type="presParOf" srcId="{6CD22C2F-695F-4E4E-BFCA-6F1E381D275F}" destId="{D2FBF0E4-5F38-4722-869E-E3E55466F1C3}" srcOrd="3" destOrd="0" presId="urn:microsoft.com/office/officeart/2018/2/layout/IconVerticalSolidList"/>
    <dgm:cxn modelId="{4F8765F5-2350-43AD-8F77-4D8DE795913D}" type="presParOf" srcId="{FECA1194-2F8B-4EEE-BEDD-3AAEC6D4F091}" destId="{CFE5C303-6A2E-42F8-8732-6677964A338A}" srcOrd="3" destOrd="0" presId="urn:microsoft.com/office/officeart/2018/2/layout/IconVerticalSolidList"/>
    <dgm:cxn modelId="{766871FE-3519-47D0-9253-3018364497B8}" type="presParOf" srcId="{FECA1194-2F8B-4EEE-BEDD-3AAEC6D4F091}" destId="{27CB4C3E-D00D-4283-A090-403A45976458}" srcOrd="4" destOrd="0" presId="urn:microsoft.com/office/officeart/2018/2/layout/IconVerticalSolidList"/>
    <dgm:cxn modelId="{D29042EA-EE1C-472F-A3F5-F9D47FA5D3C1}" type="presParOf" srcId="{27CB4C3E-D00D-4283-A090-403A45976458}" destId="{B1D3EABC-22CA-496D-A643-9BABA330B1B9}" srcOrd="0" destOrd="0" presId="urn:microsoft.com/office/officeart/2018/2/layout/IconVerticalSolidList"/>
    <dgm:cxn modelId="{4AE0402F-0EC4-4A37-811F-7A84B67B7A8E}" type="presParOf" srcId="{27CB4C3E-D00D-4283-A090-403A45976458}" destId="{447F8C79-C119-4CD1-B6D3-F8FDD92354C0}" srcOrd="1" destOrd="0" presId="urn:microsoft.com/office/officeart/2018/2/layout/IconVerticalSolidList"/>
    <dgm:cxn modelId="{DF256B65-47AB-40D7-9A8B-12B42503F06F}" type="presParOf" srcId="{27CB4C3E-D00D-4283-A090-403A45976458}" destId="{455CB112-279D-48D1-971F-9F2883DB392C}" srcOrd="2" destOrd="0" presId="urn:microsoft.com/office/officeart/2018/2/layout/IconVerticalSolidList"/>
    <dgm:cxn modelId="{83B59693-8C74-4A8D-85CF-27FB93315481}" type="presParOf" srcId="{27CB4C3E-D00D-4283-A090-403A45976458}" destId="{9BB4BEE7-220F-4077-ACFB-5E507253020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B15BDE-7245-48E8-85D7-425575B1EB7D}" type="doc">
      <dgm:prSet loTypeId="urn:microsoft.com/office/officeart/2018/2/layout/IconCircleList" loCatId="icon" qsTypeId="urn:microsoft.com/office/officeart/2005/8/quickstyle/simple1" qsCatId="simple" csTypeId="urn:microsoft.com/office/officeart/2005/8/colors/accent3_2" csCatId="accent3" phldr="1"/>
      <dgm:spPr/>
      <dgm:t>
        <a:bodyPr/>
        <a:lstStyle/>
        <a:p>
          <a:endParaRPr lang="en-US"/>
        </a:p>
      </dgm:t>
    </dgm:pt>
    <dgm:pt modelId="{C15201AB-EF73-4C1E-988A-E25EF324E451}">
      <dgm:prSet/>
      <dgm:spPr/>
      <dgm:t>
        <a:bodyPr/>
        <a:lstStyle/>
        <a:p>
          <a:pPr>
            <a:lnSpc>
              <a:spcPct val="100000"/>
            </a:lnSpc>
          </a:pPr>
          <a:r>
            <a:rPr lang="nb-NO" dirty="0"/>
            <a:t>Cantor har vi ikke identifisert forhold som tyder på at vi eller våre leverandører eller forretningspartnere faktisk har bidratt til, eller har en vesentlig risiko for å bidra til, negative konsekvenser for menneskerettigheter eller anstendige arbeidsforhold.</a:t>
          </a:r>
          <a:endParaRPr lang="en-US" dirty="0"/>
        </a:p>
      </dgm:t>
    </dgm:pt>
    <dgm:pt modelId="{C0088CDC-8D4F-4FB8-A244-953B1051A00D}" type="parTrans" cxnId="{847C2C07-95ED-4A52-BED2-E1B33CC04F55}">
      <dgm:prSet/>
      <dgm:spPr/>
      <dgm:t>
        <a:bodyPr/>
        <a:lstStyle/>
        <a:p>
          <a:endParaRPr lang="en-US"/>
        </a:p>
      </dgm:t>
    </dgm:pt>
    <dgm:pt modelId="{C27ED8C9-49DF-4819-8C33-E1A529CA624B}" type="sibTrans" cxnId="{847C2C07-95ED-4A52-BED2-E1B33CC04F55}">
      <dgm:prSet/>
      <dgm:spPr/>
      <dgm:t>
        <a:bodyPr/>
        <a:lstStyle/>
        <a:p>
          <a:pPr>
            <a:lnSpc>
              <a:spcPct val="100000"/>
            </a:lnSpc>
          </a:pPr>
          <a:endParaRPr lang="en-US"/>
        </a:p>
      </dgm:t>
    </dgm:pt>
    <dgm:pt modelId="{03E6C961-CE07-4C21-A8FF-1F600FE128F1}">
      <dgm:prSet/>
      <dgm:spPr/>
      <dgm:t>
        <a:bodyPr/>
        <a:lstStyle/>
        <a:p>
          <a:pPr>
            <a:lnSpc>
              <a:spcPct val="100000"/>
            </a:lnSpc>
          </a:pPr>
          <a:r>
            <a:rPr lang="nb-NO" dirty="0"/>
            <a:t>Cantor skal være en attraktiv arbeidsplass og god arbeidsgiver for alle, uavhengig av kjønn og kjønnsidentitet, religion, legning, bakgrunn, etnisitet, alder, funksjonshemming, politisk ståsted eller verdensbilde. Vi tolererer ingen former for diskriminering. </a:t>
          </a:r>
          <a:endParaRPr lang="en-US" dirty="0"/>
        </a:p>
      </dgm:t>
    </dgm:pt>
    <dgm:pt modelId="{6A1A664F-BF2A-4C0E-A0E3-2994625BFF9F}" type="parTrans" cxnId="{D16C033D-0B5A-4C1C-A246-28F034A82479}">
      <dgm:prSet/>
      <dgm:spPr/>
      <dgm:t>
        <a:bodyPr/>
        <a:lstStyle/>
        <a:p>
          <a:endParaRPr lang="en-US"/>
        </a:p>
      </dgm:t>
    </dgm:pt>
    <dgm:pt modelId="{D8BC0FD7-B05E-43F6-B043-82589024592E}" type="sibTrans" cxnId="{D16C033D-0B5A-4C1C-A246-28F034A82479}">
      <dgm:prSet/>
      <dgm:spPr/>
      <dgm:t>
        <a:bodyPr/>
        <a:lstStyle/>
        <a:p>
          <a:pPr>
            <a:lnSpc>
              <a:spcPct val="100000"/>
            </a:lnSpc>
          </a:pPr>
          <a:endParaRPr lang="en-US"/>
        </a:p>
      </dgm:t>
    </dgm:pt>
    <dgm:pt modelId="{2AFF442D-C83E-40D8-832A-3EAAB629D81D}">
      <dgm:prSet/>
      <dgm:spPr/>
      <dgm:t>
        <a:bodyPr/>
        <a:lstStyle/>
        <a:p>
          <a:pPr>
            <a:lnSpc>
              <a:spcPct val="100000"/>
            </a:lnSpc>
          </a:pPr>
          <a:r>
            <a:rPr lang="nb-NO"/>
            <a:t>Cantor er opptatt av å handle med aktører som sikrer og ivaretar menneskerettigheter og anstendige arbeidsforhold, i tillegg til gjeldende lover og regler. For våre ulike leverandører og forretningspartnere vurderer vi, ut fra en risikobasert tilnærming, hvilke undersøkelser og tiltak som er nødvendig i hvert enkelt tilfelle.</a:t>
          </a:r>
          <a:endParaRPr lang="en-US"/>
        </a:p>
      </dgm:t>
    </dgm:pt>
    <dgm:pt modelId="{D4F68A87-F740-472F-BE5F-8010F2D421DD}" type="parTrans" cxnId="{FF80448A-3D18-4462-8718-611BE3CE6CFD}">
      <dgm:prSet/>
      <dgm:spPr/>
      <dgm:t>
        <a:bodyPr/>
        <a:lstStyle/>
        <a:p>
          <a:endParaRPr lang="en-US"/>
        </a:p>
      </dgm:t>
    </dgm:pt>
    <dgm:pt modelId="{1891AC79-6FC4-4DF9-BAD4-E4BB4666EBF3}" type="sibTrans" cxnId="{FF80448A-3D18-4462-8718-611BE3CE6CFD}">
      <dgm:prSet/>
      <dgm:spPr/>
      <dgm:t>
        <a:bodyPr/>
        <a:lstStyle/>
        <a:p>
          <a:pPr>
            <a:lnSpc>
              <a:spcPct val="100000"/>
            </a:lnSpc>
          </a:pPr>
          <a:endParaRPr lang="en-US"/>
        </a:p>
      </dgm:t>
    </dgm:pt>
    <dgm:pt modelId="{279F1A76-3095-422C-92D4-305F9F6E7FB2}">
      <dgm:prSet/>
      <dgm:spPr/>
      <dgm:t>
        <a:bodyPr/>
        <a:lstStyle/>
        <a:p>
          <a:pPr>
            <a:lnSpc>
              <a:spcPct val="100000"/>
            </a:lnSpc>
          </a:pPr>
          <a:r>
            <a:rPr lang="nb-NO"/>
            <a:t>Cantor vil fortsette å jobbe for å sikre at både vi og våre leverandører oppfyller våre forventninger til ansvarlig virksomhet, og etter omstendighetene iverksette nødvendige tiltak.</a:t>
          </a:r>
          <a:endParaRPr lang="en-US"/>
        </a:p>
      </dgm:t>
    </dgm:pt>
    <dgm:pt modelId="{EFB16512-FE8D-41C7-855C-86F1D6401461}" type="parTrans" cxnId="{13526784-58F4-4AAE-A123-B710CEB61399}">
      <dgm:prSet/>
      <dgm:spPr/>
      <dgm:t>
        <a:bodyPr/>
        <a:lstStyle/>
        <a:p>
          <a:endParaRPr lang="en-US"/>
        </a:p>
      </dgm:t>
    </dgm:pt>
    <dgm:pt modelId="{5968F865-E074-4A29-8AC4-449412087774}" type="sibTrans" cxnId="{13526784-58F4-4AAE-A123-B710CEB61399}">
      <dgm:prSet/>
      <dgm:spPr/>
      <dgm:t>
        <a:bodyPr/>
        <a:lstStyle/>
        <a:p>
          <a:endParaRPr lang="en-US"/>
        </a:p>
      </dgm:t>
    </dgm:pt>
    <dgm:pt modelId="{FD0209A1-4F72-4017-B276-C4579D47B87D}" type="pres">
      <dgm:prSet presAssocID="{3DB15BDE-7245-48E8-85D7-425575B1EB7D}" presName="root" presStyleCnt="0">
        <dgm:presLayoutVars>
          <dgm:dir/>
          <dgm:resizeHandles val="exact"/>
        </dgm:presLayoutVars>
      </dgm:prSet>
      <dgm:spPr/>
    </dgm:pt>
    <dgm:pt modelId="{64C6019F-C044-4DBC-A8B1-B28B1F20E2C3}" type="pres">
      <dgm:prSet presAssocID="{3DB15BDE-7245-48E8-85D7-425575B1EB7D}" presName="container" presStyleCnt="0">
        <dgm:presLayoutVars>
          <dgm:dir/>
          <dgm:resizeHandles val="exact"/>
        </dgm:presLayoutVars>
      </dgm:prSet>
      <dgm:spPr/>
    </dgm:pt>
    <dgm:pt modelId="{2616AE95-6896-466D-8432-39CB46378A88}" type="pres">
      <dgm:prSet presAssocID="{C15201AB-EF73-4C1E-988A-E25EF324E451}" presName="compNode" presStyleCnt="0"/>
      <dgm:spPr/>
    </dgm:pt>
    <dgm:pt modelId="{289E84CE-387D-41D6-9473-421664FF04BF}" type="pres">
      <dgm:prSet presAssocID="{C15201AB-EF73-4C1E-988A-E25EF324E451}" presName="iconBgRect" presStyleLbl="bgShp" presStyleIdx="0" presStyleCnt="4"/>
      <dgm:spPr/>
    </dgm:pt>
    <dgm:pt modelId="{EC2F481F-3914-4E70-8579-D461696483B1}" type="pres">
      <dgm:prSet presAssocID="{C15201AB-EF73-4C1E-988A-E25EF324E45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ilkoblinger"/>
        </a:ext>
      </dgm:extLst>
    </dgm:pt>
    <dgm:pt modelId="{4960467E-B6DF-406A-AB71-3DA76D4CD1BE}" type="pres">
      <dgm:prSet presAssocID="{C15201AB-EF73-4C1E-988A-E25EF324E451}" presName="spaceRect" presStyleCnt="0"/>
      <dgm:spPr/>
    </dgm:pt>
    <dgm:pt modelId="{CB2D71DD-AA5E-499C-8864-7A76A415B425}" type="pres">
      <dgm:prSet presAssocID="{C15201AB-EF73-4C1E-988A-E25EF324E451}" presName="textRect" presStyleLbl="revTx" presStyleIdx="0" presStyleCnt="4">
        <dgm:presLayoutVars>
          <dgm:chMax val="1"/>
          <dgm:chPref val="1"/>
        </dgm:presLayoutVars>
      </dgm:prSet>
      <dgm:spPr/>
    </dgm:pt>
    <dgm:pt modelId="{111375C0-716E-4442-8FFC-5182F41DAFD5}" type="pres">
      <dgm:prSet presAssocID="{C27ED8C9-49DF-4819-8C33-E1A529CA624B}" presName="sibTrans" presStyleLbl="sibTrans2D1" presStyleIdx="0" presStyleCnt="0"/>
      <dgm:spPr/>
    </dgm:pt>
    <dgm:pt modelId="{18F6D958-611A-4B0A-A22B-B680828AAB5A}" type="pres">
      <dgm:prSet presAssocID="{03E6C961-CE07-4C21-A8FF-1F600FE128F1}" presName="compNode" presStyleCnt="0"/>
      <dgm:spPr/>
    </dgm:pt>
    <dgm:pt modelId="{7B76F887-123A-4036-BDDE-3EF732A78D2D}" type="pres">
      <dgm:prSet presAssocID="{03E6C961-CE07-4C21-A8FF-1F600FE128F1}" presName="iconBgRect" presStyleLbl="bgShp" presStyleIdx="1" presStyleCnt="4"/>
      <dgm:spPr/>
    </dgm:pt>
    <dgm:pt modelId="{7A8303D8-537A-4AE1-8E2F-46ED12442038}" type="pres">
      <dgm:prSet presAssocID="{03E6C961-CE07-4C21-A8FF-1F600FE128F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roup Success"/>
        </a:ext>
      </dgm:extLst>
    </dgm:pt>
    <dgm:pt modelId="{850D9C68-6955-437B-AC9F-5EDEB0ABE8FC}" type="pres">
      <dgm:prSet presAssocID="{03E6C961-CE07-4C21-A8FF-1F600FE128F1}" presName="spaceRect" presStyleCnt="0"/>
      <dgm:spPr/>
    </dgm:pt>
    <dgm:pt modelId="{79760412-1B6E-4F56-9716-5E84CE15C3EF}" type="pres">
      <dgm:prSet presAssocID="{03E6C961-CE07-4C21-A8FF-1F600FE128F1}" presName="textRect" presStyleLbl="revTx" presStyleIdx="1" presStyleCnt="4">
        <dgm:presLayoutVars>
          <dgm:chMax val="1"/>
          <dgm:chPref val="1"/>
        </dgm:presLayoutVars>
      </dgm:prSet>
      <dgm:spPr/>
    </dgm:pt>
    <dgm:pt modelId="{35E70E82-D539-4FF1-8498-391ADED27DE8}" type="pres">
      <dgm:prSet presAssocID="{D8BC0FD7-B05E-43F6-B043-82589024592E}" presName="sibTrans" presStyleLbl="sibTrans2D1" presStyleIdx="0" presStyleCnt="0"/>
      <dgm:spPr/>
    </dgm:pt>
    <dgm:pt modelId="{0FB4E271-E1CF-4286-BF78-7CE0923149F0}" type="pres">
      <dgm:prSet presAssocID="{2AFF442D-C83E-40D8-832A-3EAAB629D81D}" presName="compNode" presStyleCnt="0"/>
      <dgm:spPr/>
    </dgm:pt>
    <dgm:pt modelId="{1552130B-7F59-4174-B3CD-40F5828CAC67}" type="pres">
      <dgm:prSet presAssocID="{2AFF442D-C83E-40D8-832A-3EAAB629D81D}" presName="iconBgRect" presStyleLbl="bgShp" presStyleIdx="2" presStyleCnt="4"/>
      <dgm:spPr/>
    </dgm:pt>
    <dgm:pt modelId="{D47BB1CF-8760-4083-8EB0-0F07FAF08528}" type="pres">
      <dgm:prSet presAssocID="{2AFF442D-C83E-40D8-832A-3EAAB629D81D}"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mmer"/>
        </a:ext>
      </dgm:extLst>
    </dgm:pt>
    <dgm:pt modelId="{E7394EDC-1B02-4C8C-9E39-7937FAFADA1C}" type="pres">
      <dgm:prSet presAssocID="{2AFF442D-C83E-40D8-832A-3EAAB629D81D}" presName="spaceRect" presStyleCnt="0"/>
      <dgm:spPr/>
    </dgm:pt>
    <dgm:pt modelId="{45603025-FD3B-48CD-83DC-B08FB41AFBAC}" type="pres">
      <dgm:prSet presAssocID="{2AFF442D-C83E-40D8-832A-3EAAB629D81D}" presName="textRect" presStyleLbl="revTx" presStyleIdx="2" presStyleCnt="4">
        <dgm:presLayoutVars>
          <dgm:chMax val="1"/>
          <dgm:chPref val="1"/>
        </dgm:presLayoutVars>
      </dgm:prSet>
      <dgm:spPr/>
    </dgm:pt>
    <dgm:pt modelId="{A183806F-3C9B-4DA2-9599-67AD25B7B7A3}" type="pres">
      <dgm:prSet presAssocID="{1891AC79-6FC4-4DF9-BAD4-E4BB4666EBF3}" presName="sibTrans" presStyleLbl="sibTrans2D1" presStyleIdx="0" presStyleCnt="0"/>
      <dgm:spPr/>
    </dgm:pt>
    <dgm:pt modelId="{3F05F1A1-D30D-4F6A-B1F1-0C3D37C01221}" type="pres">
      <dgm:prSet presAssocID="{279F1A76-3095-422C-92D4-305F9F6E7FB2}" presName="compNode" presStyleCnt="0"/>
      <dgm:spPr/>
    </dgm:pt>
    <dgm:pt modelId="{35C566C2-4E69-4480-A697-C0BFD5A92948}" type="pres">
      <dgm:prSet presAssocID="{279F1A76-3095-422C-92D4-305F9F6E7FB2}" presName="iconBgRect" presStyleLbl="bgShp" presStyleIdx="3" presStyleCnt="4"/>
      <dgm:spPr/>
    </dgm:pt>
    <dgm:pt modelId="{2F00D4E5-5626-401A-8D0C-7B677A7349F4}" type="pres">
      <dgm:prSet presAssocID="{279F1A76-3095-422C-92D4-305F9F6E7FB2}"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åndtrykk"/>
        </a:ext>
      </dgm:extLst>
    </dgm:pt>
    <dgm:pt modelId="{6DC69788-8D17-4E81-899E-68176310467E}" type="pres">
      <dgm:prSet presAssocID="{279F1A76-3095-422C-92D4-305F9F6E7FB2}" presName="spaceRect" presStyleCnt="0"/>
      <dgm:spPr/>
    </dgm:pt>
    <dgm:pt modelId="{DE8891EF-A4F2-42A6-A0B9-B961DB7E1E45}" type="pres">
      <dgm:prSet presAssocID="{279F1A76-3095-422C-92D4-305F9F6E7FB2}" presName="textRect" presStyleLbl="revTx" presStyleIdx="3" presStyleCnt="4">
        <dgm:presLayoutVars>
          <dgm:chMax val="1"/>
          <dgm:chPref val="1"/>
        </dgm:presLayoutVars>
      </dgm:prSet>
      <dgm:spPr/>
    </dgm:pt>
  </dgm:ptLst>
  <dgm:cxnLst>
    <dgm:cxn modelId="{847C2C07-95ED-4A52-BED2-E1B33CC04F55}" srcId="{3DB15BDE-7245-48E8-85D7-425575B1EB7D}" destId="{C15201AB-EF73-4C1E-988A-E25EF324E451}" srcOrd="0" destOrd="0" parTransId="{C0088CDC-8D4F-4FB8-A244-953B1051A00D}" sibTransId="{C27ED8C9-49DF-4819-8C33-E1A529CA624B}"/>
    <dgm:cxn modelId="{59182A18-824C-4324-9318-0BB61574A006}" type="presOf" srcId="{3DB15BDE-7245-48E8-85D7-425575B1EB7D}" destId="{FD0209A1-4F72-4017-B276-C4579D47B87D}" srcOrd="0" destOrd="0" presId="urn:microsoft.com/office/officeart/2018/2/layout/IconCircleList"/>
    <dgm:cxn modelId="{87E2C528-C5FA-4349-A5AE-6793A2E3ABB7}" type="presOf" srcId="{1891AC79-6FC4-4DF9-BAD4-E4BB4666EBF3}" destId="{A183806F-3C9B-4DA2-9599-67AD25B7B7A3}" srcOrd="0" destOrd="0" presId="urn:microsoft.com/office/officeart/2018/2/layout/IconCircleList"/>
    <dgm:cxn modelId="{EEA85D32-2527-425C-986B-608EAEF9BD84}" type="presOf" srcId="{279F1A76-3095-422C-92D4-305F9F6E7FB2}" destId="{DE8891EF-A4F2-42A6-A0B9-B961DB7E1E45}" srcOrd="0" destOrd="0" presId="urn:microsoft.com/office/officeart/2018/2/layout/IconCircleList"/>
    <dgm:cxn modelId="{D16C033D-0B5A-4C1C-A246-28F034A82479}" srcId="{3DB15BDE-7245-48E8-85D7-425575B1EB7D}" destId="{03E6C961-CE07-4C21-A8FF-1F600FE128F1}" srcOrd="1" destOrd="0" parTransId="{6A1A664F-BF2A-4C0E-A0E3-2994625BFF9F}" sibTransId="{D8BC0FD7-B05E-43F6-B043-82589024592E}"/>
    <dgm:cxn modelId="{13526784-58F4-4AAE-A123-B710CEB61399}" srcId="{3DB15BDE-7245-48E8-85D7-425575B1EB7D}" destId="{279F1A76-3095-422C-92D4-305F9F6E7FB2}" srcOrd="3" destOrd="0" parTransId="{EFB16512-FE8D-41C7-855C-86F1D6401461}" sibTransId="{5968F865-E074-4A29-8AC4-449412087774}"/>
    <dgm:cxn modelId="{AC6BA484-396B-4059-B386-618BBBA77BF1}" type="presOf" srcId="{C15201AB-EF73-4C1E-988A-E25EF324E451}" destId="{CB2D71DD-AA5E-499C-8864-7A76A415B425}" srcOrd="0" destOrd="0" presId="urn:microsoft.com/office/officeart/2018/2/layout/IconCircleList"/>
    <dgm:cxn modelId="{FF80448A-3D18-4462-8718-611BE3CE6CFD}" srcId="{3DB15BDE-7245-48E8-85D7-425575B1EB7D}" destId="{2AFF442D-C83E-40D8-832A-3EAAB629D81D}" srcOrd="2" destOrd="0" parTransId="{D4F68A87-F740-472F-BE5F-8010F2D421DD}" sibTransId="{1891AC79-6FC4-4DF9-BAD4-E4BB4666EBF3}"/>
    <dgm:cxn modelId="{42D851C2-7396-4D08-847B-1F8321F3F4B5}" type="presOf" srcId="{03E6C961-CE07-4C21-A8FF-1F600FE128F1}" destId="{79760412-1B6E-4F56-9716-5E84CE15C3EF}" srcOrd="0" destOrd="0" presId="urn:microsoft.com/office/officeart/2018/2/layout/IconCircleList"/>
    <dgm:cxn modelId="{83C7C3C5-2BDD-43E1-98E9-F5096FAECC6B}" type="presOf" srcId="{2AFF442D-C83E-40D8-832A-3EAAB629D81D}" destId="{45603025-FD3B-48CD-83DC-B08FB41AFBAC}" srcOrd="0" destOrd="0" presId="urn:microsoft.com/office/officeart/2018/2/layout/IconCircleList"/>
    <dgm:cxn modelId="{832437C9-A994-4EE9-8EDD-08CD43563117}" type="presOf" srcId="{D8BC0FD7-B05E-43F6-B043-82589024592E}" destId="{35E70E82-D539-4FF1-8498-391ADED27DE8}" srcOrd="0" destOrd="0" presId="urn:microsoft.com/office/officeart/2018/2/layout/IconCircleList"/>
    <dgm:cxn modelId="{30D7EFF2-0057-47D1-A3EC-CDA173D21F67}" type="presOf" srcId="{C27ED8C9-49DF-4819-8C33-E1A529CA624B}" destId="{111375C0-716E-4442-8FFC-5182F41DAFD5}" srcOrd="0" destOrd="0" presId="urn:microsoft.com/office/officeart/2018/2/layout/IconCircleList"/>
    <dgm:cxn modelId="{920EA2B3-AF73-4440-9EBA-94F0C000322A}" type="presParOf" srcId="{FD0209A1-4F72-4017-B276-C4579D47B87D}" destId="{64C6019F-C044-4DBC-A8B1-B28B1F20E2C3}" srcOrd="0" destOrd="0" presId="urn:microsoft.com/office/officeart/2018/2/layout/IconCircleList"/>
    <dgm:cxn modelId="{36CDEE24-BF40-4EC1-921A-9CE3099A0AC5}" type="presParOf" srcId="{64C6019F-C044-4DBC-A8B1-B28B1F20E2C3}" destId="{2616AE95-6896-466D-8432-39CB46378A88}" srcOrd="0" destOrd="0" presId="urn:microsoft.com/office/officeart/2018/2/layout/IconCircleList"/>
    <dgm:cxn modelId="{D87B5F3A-6BA9-4EF5-AF34-65DBABCF2834}" type="presParOf" srcId="{2616AE95-6896-466D-8432-39CB46378A88}" destId="{289E84CE-387D-41D6-9473-421664FF04BF}" srcOrd="0" destOrd="0" presId="urn:microsoft.com/office/officeart/2018/2/layout/IconCircleList"/>
    <dgm:cxn modelId="{3CAA5F99-7A2D-464A-9DC4-4AC24A6134D7}" type="presParOf" srcId="{2616AE95-6896-466D-8432-39CB46378A88}" destId="{EC2F481F-3914-4E70-8579-D461696483B1}" srcOrd="1" destOrd="0" presId="urn:microsoft.com/office/officeart/2018/2/layout/IconCircleList"/>
    <dgm:cxn modelId="{15440255-23B5-44AD-BC6C-3DC7E9787908}" type="presParOf" srcId="{2616AE95-6896-466D-8432-39CB46378A88}" destId="{4960467E-B6DF-406A-AB71-3DA76D4CD1BE}" srcOrd="2" destOrd="0" presId="urn:microsoft.com/office/officeart/2018/2/layout/IconCircleList"/>
    <dgm:cxn modelId="{CA4D9E32-F24D-4FFD-AF65-855EA7587EB4}" type="presParOf" srcId="{2616AE95-6896-466D-8432-39CB46378A88}" destId="{CB2D71DD-AA5E-499C-8864-7A76A415B425}" srcOrd="3" destOrd="0" presId="urn:microsoft.com/office/officeart/2018/2/layout/IconCircleList"/>
    <dgm:cxn modelId="{86D71101-3A91-4EEF-B669-1B3AA4BEE8A8}" type="presParOf" srcId="{64C6019F-C044-4DBC-A8B1-B28B1F20E2C3}" destId="{111375C0-716E-4442-8FFC-5182F41DAFD5}" srcOrd="1" destOrd="0" presId="urn:microsoft.com/office/officeart/2018/2/layout/IconCircleList"/>
    <dgm:cxn modelId="{9AB6C931-2E15-4BF2-B3A5-07634CD1BAFA}" type="presParOf" srcId="{64C6019F-C044-4DBC-A8B1-B28B1F20E2C3}" destId="{18F6D958-611A-4B0A-A22B-B680828AAB5A}" srcOrd="2" destOrd="0" presId="urn:microsoft.com/office/officeart/2018/2/layout/IconCircleList"/>
    <dgm:cxn modelId="{53AE81AB-772C-4DD3-BDB5-5C31779DD4C4}" type="presParOf" srcId="{18F6D958-611A-4B0A-A22B-B680828AAB5A}" destId="{7B76F887-123A-4036-BDDE-3EF732A78D2D}" srcOrd="0" destOrd="0" presId="urn:microsoft.com/office/officeart/2018/2/layout/IconCircleList"/>
    <dgm:cxn modelId="{1501879D-34AB-43DC-B721-237B58885D42}" type="presParOf" srcId="{18F6D958-611A-4B0A-A22B-B680828AAB5A}" destId="{7A8303D8-537A-4AE1-8E2F-46ED12442038}" srcOrd="1" destOrd="0" presId="urn:microsoft.com/office/officeart/2018/2/layout/IconCircleList"/>
    <dgm:cxn modelId="{9FED20C4-4270-4494-8B11-51895EC6E4EC}" type="presParOf" srcId="{18F6D958-611A-4B0A-A22B-B680828AAB5A}" destId="{850D9C68-6955-437B-AC9F-5EDEB0ABE8FC}" srcOrd="2" destOrd="0" presId="urn:microsoft.com/office/officeart/2018/2/layout/IconCircleList"/>
    <dgm:cxn modelId="{F3EB3719-D875-4292-BD93-56A5D19EB2A5}" type="presParOf" srcId="{18F6D958-611A-4B0A-A22B-B680828AAB5A}" destId="{79760412-1B6E-4F56-9716-5E84CE15C3EF}" srcOrd="3" destOrd="0" presId="urn:microsoft.com/office/officeart/2018/2/layout/IconCircleList"/>
    <dgm:cxn modelId="{B662B3C0-D500-4B97-8E71-08F81B95F057}" type="presParOf" srcId="{64C6019F-C044-4DBC-A8B1-B28B1F20E2C3}" destId="{35E70E82-D539-4FF1-8498-391ADED27DE8}" srcOrd="3" destOrd="0" presId="urn:microsoft.com/office/officeart/2018/2/layout/IconCircleList"/>
    <dgm:cxn modelId="{B3F15818-67F1-4A2C-9DA6-83AAE2707F23}" type="presParOf" srcId="{64C6019F-C044-4DBC-A8B1-B28B1F20E2C3}" destId="{0FB4E271-E1CF-4286-BF78-7CE0923149F0}" srcOrd="4" destOrd="0" presId="urn:microsoft.com/office/officeart/2018/2/layout/IconCircleList"/>
    <dgm:cxn modelId="{D78D10A5-A454-467A-BDE5-282B1B4C6F2A}" type="presParOf" srcId="{0FB4E271-E1CF-4286-BF78-7CE0923149F0}" destId="{1552130B-7F59-4174-B3CD-40F5828CAC67}" srcOrd="0" destOrd="0" presId="urn:microsoft.com/office/officeart/2018/2/layout/IconCircleList"/>
    <dgm:cxn modelId="{CF63D435-D1CC-473E-BF75-37D3426C1B55}" type="presParOf" srcId="{0FB4E271-E1CF-4286-BF78-7CE0923149F0}" destId="{D47BB1CF-8760-4083-8EB0-0F07FAF08528}" srcOrd="1" destOrd="0" presId="urn:microsoft.com/office/officeart/2018/2/layout/IconCircleList"/>
    <dgm:cxn modelId="{00F547D3-C89B-4549-A610-DA3FFD11F1FA}" type="presParOf" srcId="{0FB4E271-E1CF-4286-BF78-7CE0923149F0}" destId="{E7394EDC-1B02-4C8C-9E39-7937FAFADA1C}" srcOrd="2" destOrd="0" presId="urn:microsoft.com/office/officeart/2018/2/layout/IconCircleList"/>
    <dgm:cxn modelId="{74D11794-55DB-45F8-92EB-E1C476179D82}" type="presParOf" srcId="{0FB4E271-E1CF-4286-BF78-7CE0923149F0}" destId="{45603025-FD3B-48CD-83DC-B08FB41AFBAC}" srcOrd="3" destOrd="0" presId="urn:microsoft.com/office/officeart/2018/2/layout/IconCircleList"/>
    <dgm:cxn modelId="{BF0FF527-3B49-41C1-99CF-8BE41F222FD6}" type="presParOf" srcId="{64C6019F-C044-4DBC-A8B1-B28B1F20E2C3}" destId="{A183806F-3C9B-4DA2-9599-67AD25B7B7A3}" srcOrd="5" destOrd="0" presId="urn:microsoft.com/office/officeart/2018/2/layout/IconCircleList"/>
    <dgm:cxn modelId="{38687FAB-CB58-4AF1-BEAD-BE18698A6C08}" type="presParOf" srcId="{64C6019F-C044-4DBC-A8B1-B28B1F20E2C3}" destId="{3F05F1A1-D30D-4F6A-B1F1-0C3D37C01221}" srcOrd="6" destOrd="0" presId="urn:microsoft.com/office/officeart/2018/2/layout/IconCircleList"/>
    <dgm:cxn modelId="{ACC64857-23A5-47B5-AD67-0906300F94DB}" type="presParOf" srcId="{3F05F1A1-D30D-4F6A-B1F1-0C3D37C01221}" destId="{35C566C2-4E69-4480-A697-C0BFD5A92948}" srcOrd="0" destOrd="0" presId="urn:microsoft.com/office/officeart/2018/2/layout/IconCircleList"/>
    <dgm:cxn modelId="{702F5FC0-EDC7-4FDD-9E29-522706B9757D}" type="presParOf" srcId="{3F05F1A1-D30D-4F6A-B1F1-0C3D37C01221}" destId="{2F00D4E5-5626-401A-8D0C-7B677A7349F4}" srcOrd="1" destOrd="0" presId="urn:microsoft.com/office/officeart/2018/2/layout/IconCircleList"/>
    <dgm:cxn modelId="{D7316292-13B9-4AEC-80C1-D7B63DD0908C}" type="presParOf" srcId="{3F05F1A1-D30D-4F6A-B1F1-0C3D37C01221}" destId="{6DC69788-8D17-4E81-899E-68176310467E}" srcOrd="2" destOrd="0" presId="urn:microsoft.com/office/officeart/2018/2/layout/IconCircleList"/>
    <dgm:cxn modelId="{BFB6B134-6B25-4BF2-9701-BA8EFCA14D0A}" type="presParOf" srcId="{3F05F1A1-D30D-4F6A-B1F1-0C3D37C01221}" destId="{DE8891EF-A4F2-42A6-A0B9-B961DB7E1E45}"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73685C-EF05-4B03-A6FB-D4DFF30FF1BC}">
      <dsp:nvSpPr>
        <dsp:cNvPr id="0" name=""/>
        <dsp:cNvSpPr/>
      </dsp:nvSpPr>
      <dsp:spPr>
        <a:xfrm>
          <a:off x="0" y="439"/>
          <a:ext cx="10751820" cy="102753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0054E64-8A88-40CB-932D-12FEF7C1DBD9}">
      <dsp:nvSpPr>
        <dsp:cNvPr id="0" name=""/>
        <dsp:cNvSpPr/>
      </dsp:nvSpPr>
      <dsp:spPr>
        <a:xfrm>
          <a:off x="310830" y="231635"/>
          <a:ext cx="565145" cy="56514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058F80C-84CF-4B28-A929-E07121BC52C4}">
      <dsp:nvSpPr>
        <dsp:cNvPr id="0" name=""/>
        <dsp:cNvSpPr/>
      </dsp:nvSpPr>
      <dsp:spPr>
        <a:xfrm>
          <a:off x="1186806" y="439"/>
          <a:ext cx="9565013" cy="10275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8748" tIns="108748" rIns="108748" bIns="108748" numCol="1" spcCol="1270" anchor="ctr" anchorCtr="0">
          <a:noAutofit/>
        </a:bodyPr>
        <a:lstStyle/>
        <a:p>
          <a:pPr marL="0" lvl="0" indent="0" algn="l" defTabSz="755650">
            <a:lnSpc>
              <a:spcPct val="100000"/>
            </a:lnSpc>
            <a:spcBef>
              <a:spcPct val="0"/>
            </a:spcBef>
            <a:spcAft>
              <a:spcPct val="35000"/>
            </a:spcAft>
            <a:buNone/>
          </a:pPr>
          <a:r>
            <a:rPr lang="nb-NO" sz="1700" kern="1200"/>
            <a:t>Som systemleverandør etterlever vi gjeldende lover og regler, og det påløper et ansvar for å drive vår virksomhet på en etisk , bærekraftig og samfunnsvennlig måte. Sammen med kundene våre jobber vi for å bidra til at næringslivet utvikler og velger gode, etiske og bærekraftige løsninger. </a:t>
          </a:r>
          <a:endParaRPr lang="en-US" sz="1700" kern="1200"/>
        </a:p>
      </dsp:txBody>
      <dsp:txXfrm>
        <a:off x="1186806" y="439"/>
        <a:ext cx="9565013" cy="1027537"/>
      </dsp:txXfrm>
    </dsp:sp>
    <dsp:sp modelId="{816C269A-3939-44CA-9907-23E3A494F950}">
      <dsp:nvSpPr>
        <dsp:cNvPr id="0" name=""/>
        <dsp:cNvSpPr/>
      </dsp:nvSpPr>
      <dsp:spPr>
        <a:xfrm>
          <a:off x="0" y="1284861"/>
          <a:ext cx="10751820" cy="102753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DCDC3BD-1DFD-4DE5-8AB5-1DA9B4575DBD}">
      <dsp:nvSpPr>
        <dsp:cNvPr id="0" name=""/>
        <dsp:cNvSpPr/>
      </dsp:nvSpPr>
      <dsp:spPr>
        <a:xfrm>
          <a:off x="310830" y="1516057"/>
          <a:ext cx="565145" cy="56514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2FBF0E4-5F38-4722-869E-E3E55466F1C3}">
      <dsp:nvSpPr>
        <dsp:cNvPr id="0" name=""/>
        <dsp:cNvSpPr/>
      </dsp:nvSpPr>
      <dsp:spPr>
        <a:xfrm>
          <a:off x="1186806" y="1284861"/>
          <a:ext cx="9565013" cy="10275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8748" tIns="108748" rIns="108748" bIns="108748" numCol="1" spcCol="1270" anchor="ctr" anchorCtr="0">
          <a:noAutofit/>
        </a:bodyPr>
        <a:lstStyle/>
        <a:p>
          <a:pPr marL="0" lvl="0" indent="0" algn="l" defTabSz="755650">
            <a:lnSpc>
              <a:spcPct val="100000"/>
            </a:lnSpc>
            <a:spcBef>
              <a:spcPct val="0"/>
            </a:spcBef>
            <a:spcAft>
              <a:spcPct val="35000"/>
            </a:spcAft>
            <a:buNone/>
          </a:pPr>
          <a:r>
            <a:rPr lang="nb-NO" sz="1700" kern="1200"/>
            <a:t>Våre retningslinjer angir vår etiske standard og regulerer hva som forventes av våre ansatte, både i arbeid ut mot kunder og overfor kolleger. Retningslinjene gir også råd og anbefalinger til våre medarbeidere i spørsmål knyttet til etikk, compliance og antikorrupsjon. </a:t>
          </a:r>
          <a:endParaRPr lang="en-US" sz="1700" kern="1200"/>
        </a:p>
      </dsp:txBody>
      <dsp:txXfrm>
        <a:off x="1186806" y="1284861"/>
        <a:ext cx="9565013" cy="1027537"/>
      </dsp:txXfrm>
    </dsp:sp>
    <dsp:sp modelId="{B1D3EABC-22CA-496D-A643-9BABA330B1B9}">
      <dsp:nvSpPr>
        <dsp:cNvPr id="0" name=""/>
        <dsp:cNvSpPr/>
      </dsp:nvSpPr>
      <dsp:spPr>
        <a:xfrm>
          <a:off x="0" y="2569283"/>
          <a:ext cx="10751820" cy="102753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7F8C79-C119-4CD1-B6D3-F8FDD92354C0}">
      <dsp:nvSpPr>
        <dsp:cNvPr id="0" name=""/>
        <dsp:cNvSpPr/>
      </dsp:nvSpPr>
      <dsp:spPr>
        <a:xfrm>
          <a:off x="310830" y="2800479"/>
          <a:ext cx="565145" cy="56514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BB4BEE7-220F-4077-ACFB-5E507253020B}">
      <dsp:nvSpPr>
        <dsp:cNvPr id="0" name=""/>
        <dsp:cNvSpPr/>
      </dsp:nvSpPr>
      <dsp:spPr>
        <a:xfrm>
          <a:off x="1186806" y="2569283"/>
          <a:ext cx="9565013" cy="10275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8748" tIns="108748" rIns="108748" bIns="108748" numCol="1" spcCol="1270" anchor="ctr" anchorCtr="0">
          <a:noAutofit/>
        </a:bodyPr>
        <a:lstStyle/>
        <a:p>
          <a:pPr marL="0" lvl="0" indent="0" algn="l" defTabSz="755650">
            <a:lnSpc>
              <a:spcPct val="100000"/>
            </a:lnSpc>
            <a:spcBef>
              <a:spcPct val="0"/>
            </a:spcBef>
            <a:spcAft>
              <a:spcPct val="35000"/>
            </a:spcAft>
            <a:buNone/>
          </a:pPr>
          <a:r>
            <a:rPr lang="nb-NO" sz="1700" kern="1200"/>
            <a:t>Våre rutiner for varsling skal sikre effektiv rapportering og overvåkning. Saksbehandlingen skal være objektiv og nøytral, og alle medarbeidere har rett til å benytte varsling og motta beskyttelse.  </a:t>
          </a:r>
          <a:endParaRPr lang="en-US" sz="1700" kern="1200"/>
        </a:p>
      </dsp:txBody>
      <dsp:txXfrm>
        <a:off x="1186806" y="2569283"/>
        <a:ext cx="9565013" cy="10275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9E84CE-387D-41D6-9473-421664FF04BF}">
      <dsp:nvSpPr>
        <dsp:cNvPr id="0" name=""/>
        <dsp:cNvSpPr/>
      </dsp:nvSpPr>
      <dsp:spPr>
        <a:xfrm>
          <a:off x="252381" y="136279"/>
          <a:ext cx="1356584" cy="1356584"/>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2F481F-3914-4E70-8579-D461696483B1}">
      <dsp:nvSpPr>
        <dsp:cNvPr id="0" name=""/>
        <dsp:cNvSpPr/>
      </dsp:nvSpPr>
      <dsp:spPr>
        <a:xfrm>
          <a:off x="537264" y="421161"/>
          <a:ext cx="786818" cy="78681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B2D71DD-AA5E-499C-8864-7A76A415B425}">
      <dsp:nvSpPr>
        <dsp:cNvPr id="0" name=""/>
        <dsp:cNvSpPr/>
      </dsp:nvSpPr>
      <dsp:spPr>
        <a:xfrm>
          <a:off x="1899662" y="136279"/>
          <a:ext cx="3197662" cy="1356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33400">
            <a:lnSpc>
              <a:spcPct val="100000"/>
            </a:lnSpc>
            <a:spcBef>
              <a:spcPct val="0"/>
            </a:spcBef>
            <a:spcAft>
              <a:spcPct val="35000"/>
            </a:spcAft>
            <a:buNone/>
          </a:pPr>
          <a:r>
            <a:rPr lang="nb-NO" sz="1200" kern="1200" dirty="0"/>
            <a:t>Cantor har vi ikke identifisert forhold som tyder på at vi eller våre leverandører eller forretningspartnere faktisk har bidratt til, eller har en vesentlig risiko for å bidra til, negative konsekvenser for menneskerettigheter eller anstendige arbeidsforhold.</a:t>
          </a:r>
          <a:endParaRPr lang="en-US" sz="1200" kern="1200" dirty="0"/>
        </a:p>
      </dsp:txBody>
      <dsp:txXfrm>
        <a:off x="1899662" y="136279"/>
        <a:ext cx="3197662" cy="1356584"/>
      </dsp:txXfrm>
    </dsp:sp>
    <dsp:sp modelId="{7B76F887-123A-4036-BDDE-3EF732A78D2D}">
      <dsp:nvSpPr>
        <dsp:cNvPr id="0" name=""/>
        <dsp:cNvSpPr/>
      </dsp:nvSpPr>
      <dsp:spPr>
        <a:xfrm>
          <a:off x="5654494" y="136279"/>
          <a:ext cx="1356584" cy="1356584"/>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8303D8-537A-4AE1-8E2F-46ED12442038}">
      <dsp:nvSpPr>
        <dsp:cNvPr id="0" name=""/>
        <dsp:cNvSpPr/>
      </dsp:nvSpPr>
      <dsp:spPr>
        <a:xfrm>
          <a:off x="5939376" y="421161"/>
          <a:ext cx="786818" cy="78681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9760412-1B6E-4F56-9716-5E84CE15C3EF}">
      <dsp:nvSpPr>
        <dsp:cNvPr id="0" name=""/>
        <dsp:cNvSpPr/>
      </dsp:nvSpPr>
      <dsp:spPr>
        <a:xfrm>
          <a:off x="7301775" y="136279"/>
          <a:ext cx="3197662" cy="1356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33400">
            <a:lnSpc>
              <a:spcPct val="100000"/>
            </a:lnSpc>
            <a:spcBef>
              <a:spcPct val="0"/>
            </a:spcBef>
            <a:spcAft>
              <a:spcPct val="35000"/>
            </a:spcAft>
            <a:buNone/>
          </a:pPr>
          <a:r>
            <a:rPr lang="nb-NO" sz="1200" kern="1200" dirty="0"/>
            <a:t>Cantor skal være en attraktiv arbeidsplass og god arbeidsgiver for alle, uavhengig av kjønn og kjønnsidentitet, religion, legning, bakgrunn, etnisitet, alder, funksjonshemming, politisk ståsted eller verdensbilde. Vi tolererer ingen former for diskriminering. </a:t>
          </a:r>
          <a:endParaRPr lang="en-US" sz="1200" kern="1200" dirty="0"/>
        </a:p>
      </dsp:txBody>
      <dsp:txXfrm>
        <a:off x="7301775" y="136279"/>
        <a:ext cx="3197662" cy="1356584"/>
      </dsp:txXfrm>
    </dsp:sp>
    <dsp:sp modelId="{1552130B-7F59-4174-B3CD-40F5828CAC67}">
      <dsp:nvSpPr>
        <dsp:cNvPr id="0" name=""/>
        <dsp:cNvSpPr/>
      </dsp:nvSpPr>
      <dsp:spPr>
        <a:xfrm>
          <a:off x="252381" y="2104397"/>
          <a:ext cx="1356584" cy="1356584"/>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47BB1CF-8760-4083-8EB0-0F07FAF08528}">
      <dsp:nvSpPr>
        <dsp:cNvPr id="0" name=""/>
        <dsp:cNvSpPr/>
      </dsp:nvSpPr>
      <dsp:spPr>
        <a:xfrm>
          <a:off x="537264" y="2389280"/>
          <a:ext cx="786818" cy="78681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5603025-FD3B-48CD-83DC-B08FB41AFBAC}">
      <dsp:nvSpPr>
        <dsp:cNvPr id="0" name=""/>
        <dsp:cNvSpPr/>
      </dsp:nvSpPr>
      <dsp:spPr>
        <a:xfrm>
          <a:off x="1899662" y="2104397"/>
          <a:ext cx="3197662" cy="1356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33400">
            <a:lnSpc>
              <a:spcPct val="100000"/>
            </a:lnSpc>
            <a:spcBef>
              <a:spcPct val="0"/>
            </a:spcBef>
            <a:spcAft>
              <a:spcPct val="35000"/>
            </a:spcAft>
            <a:buNone/>
          </a:pPr>
          <a:r>
            <a:rPr lang="nb-NO" sz="1200" kern="1200"/>
            <a:t>Cantor er opptatt av å handle med aktører som sikrer og ivaretar menneskerettigheter og anstendige arbeidsforhold, i tillegg til gjeldende lover og regler. For våre ulike leverandører og forretningspartnere vurderer vi, ut fra en risikobasert tilnærming, hvilke undersøkelser og tiltak som er nødvendig i hvert enkelt tilfelle.</a:t>
          </a:r>
          <a:endParaRPr lang="en-US" sz="1200" kern="1200"/>
        </a:p>
      </dsp:txBody>
      <dsp:txXfrm>
        <a:off x="1899662" y="2104397"/>
        <a:ext cx="3197662" cy="1356584"/>
      </dsp:txXfrm>
    </dsp:sp>
    <dsp:sp modelId="{35C566C2-4E69-4480-A697-C0BFD5A92948}">
      <dsp:nvSpPr>
        <dsp:cNvPr id="0" name=""/>
        <dsp:cNvSpPr/>
      </dsp:nvSpPr>
      <dsp:spPr>
        <a:xfrm>
          <a:off x="5654494" y="2104397"/>
          <a:ext cx="1356584" cy="1356584"/>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F00D4E5-5626-401A-8D0C-7B677A7349F4}">
      <dsp:nvSpPr>
        <dsp:cNvPr id="0" name=""/>
        <dsp:cNvSpPr/>
      </dsp:nvSpPr>
      <dsp:spPr>
        <a:xfrm>
          <a:off x="5939376" y="2389280"/>
          <a:ext cx="786818" cy="78681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E8891EF-A4F2-42A6-A0B9-B961DB7E1E45}">
      <dsp:nvSpPr>
        <dsp:cNvPr id="0" name=""/>
        <dsp:cNvSpPr/>
      </dsp:nvSpPr>
      <dsp:spPr>
        <a:xfrm>
          <a:off x="7301775" y="2104397"/>
          <a:ext cx="3197662" cy="13565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33400">
            <a:lnSpc>
              <a:spcPct val="100000"/>
            </a:lnSpc>
            <a:spcBef>
              <a:spcPct val="0"/>
            </a:spcBef>
            <a:spcAft>
              <a:spcPct val="35000"/>
            </a:spcAft>
            <a:buNone/>
          </a:pPr>
          <a:r>
            <a:rPr lang="nb-NO" sz="1200" kern="1200"/>
            <a:t>Cantor vil fortsette å jobbe for å sikre at både vi og våre leverandører oppfyller våre forventninger til ansvarlig virksomhet, og etter omstendighetene iverksette nødvendige tiltak.</a:t>
          </a:r>
          <a:endParaRPr lang="en-US" sz="1200" kern="1200"/>
        </a:p>
      </dsp:txBody>
      <dsp:txXfrm>
        <a:off x="7301775" y="2104397"/>
        <a:ext cx="3197662" cy="1356584"/>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A2C305-42C5-4867-BFAD-3820BEABA2A1}" type="datetimeFigureOut">
              <a:rPr lang="nb-NO" smtClean="0"/>
              <a:t>31.05.2024</a:t>
            </a:fld>
            <a:endParaRPr lang="nb-NO"/>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087943-8C80-48E8-872B-96C84368193C}" type="slidenum">
              <a:rPr lang="nb-NO" smtClean="0"/>
              <a:t>‹#›</a:t>
            </a:fld>
            <a:endParaRPr lang="nb-NO"/>
          </a:p>
        </p:txBody>
      </p:sp>
    </p:spTree>
    <p:extLst>
      <p:ext uri="{BB962C8B-B14F-4D97-AF65-F5344CB8AC3E}">
        <p14:creationId xmlns:p14="http://schemas.microsoft.com/office/powerpoint/2010/main" val="33605645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8.sv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4.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3.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orside">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2D871EC9-AB49-4AE0-ADE6-8A6ED4122E50}"/>
              </a:ext>
            </a:extLst>
          </p:cNvPr>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7" name="Grafikk 6">
            <a:extLst>
              <a:ext uri="{FF2B5EF4-FFF2-40B4-BE49-F238E27FC236}">
                <a16:creationId xmlns:a16="http://schemas.microsoft.com/office/drawing/2014/main" id="{7B734F0F-B7D6-4978-9B5A-260FFBED9F1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860766" y="2694850"/>
            <a:ext cx="6470468" cy="1468300"/>
          </a:xfrm>
          <a:prstGeom prst="rect">
            <a:avLst/>
          </a:prstGeom>
        </p:spPr>
      </p:pic>
      <p:sp>
        <p:nvSpPr>
          <p:cNvPr id="13" name="Plassholder for tekst 12">
            <a:extLst>
              <a:ext uri="{FF2B5EF4-FFF2-40B4-BE49-F238E27FC236}">
                <a16:creationId xmlns:a16="http://schemas.microsoft.com/office/drawing/2014/main" id="{9B4F91E3-2464-450D-8F0E-C1E38C7E8755}"/>
              </a:ext>
            </a:extLst>
          </p:cNvPr>
          <p:cNvSpPr>
            <a:spLocks noGrp="1"/>
          </p:cNvSpPr>
          <p:nvPr>
            <p:ph type="body" sz="quarter" idx="10" hasCustomPrompt="1"/>
          </p:nvPr>
        </p:nvSpPr>
        <p:spPr>
          <a:xfrm>
            <a:off x="3108961" y="4777470"/>
            <a:ext cx="5974080" cy="292388"/>
          </a:xfrm>
        </p:spPr>
        <p:txBody>
          <a:bodyPr wrap="square">
            <a:spAutoFit/>
          </a:bodyPr>
          <a:lstStyle>
            <a:lvl1pPr marL="0" indent="0" algn="ctr">
              <a:buNone/>
              <a:defRPr/>
            </a:lvl1pPr>
          </a:lstStyle>
          <a:p>
            <a:pPr lvl="0"/>
            <a:r>
              <a:rPr lang="nb-NO" dirty="0"/>
              <a:t>Navn </a:t>
            </a:r>
            <a:r>
              <a:rPr lang="nb-NO" dirty="0" err="1"/>
              <a:t>Navnesen</a:t>
            </a:r>
            <a:endParaRPr lang="nb-NO" dirty="0"/>
          </a:p>
        </p:txBody>
      </p:sp>
    </p:spTree>
    <p:extLst>
      <p:ext uri="{BB962C8B-B14F-4D97-AF65-F5344CB8AC3E}">
        <p14:creationId xmlns:p14="http://schemas.microsoft.com/office/powerpoint/2010/main" val="3280504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re bilder">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2B1FCA7D-E67D-4A19-9FC3-3E64073076CC}"/>
              </a:ext>
            </a:extLst>
          </p:cNvPr>
          <p:cNvSpPr>
            <a:spLocks noGrp="1"/>
          </p:cNvSpPr>
          <p:nvPr>
            <p:ph type="pic" sz="quarter" idx="14"/>
          </p:nvPr>
        </p:nvSpPr>
        <p:spPr>
          <a:xfrm>
            <a:off x="4362382" y="2397899"/>
            <a:ext cx="3467233" cy="2448306"/>
          </a:xfrm>
          <a:solidFill>
            <a:schemeClr val="bg2"/>
          </a:solidFill>
        </p:spPr>
        <p:txBody>
          <a:bodyPr/>
          <a:lstStyle>
            <a:lvl1pPr marL="0" indent="0" algn="ctr">
              <a:buNone/>
              <a:defRPr sz="1500"/>
            </a:lvl1pPr>
          </a:lstStyle>
          <a:p>
            <a:r>
              <a:rPr lang="nb-NO"/>
              <a:t>Klikk på ikonet for å legge til et bilde</a:t>
            </a:r>
          </a:p>
        </p:txBody>
      </p:sp>
      <p:sp>
        <p:nvSpPr>
          <p:cNvPr id="8" name="Plassholder for bilde 10">
            <a:extLst>
              <a:ext uri="{FF2B5EF4-FFF2-40B4-BE49-F238E27FC236}">
                <a16:creationId xmlns:a16="http://schemas.microsoft.com/office/drawing/2014/main" id="{DAF01682-47A3-44FF-BF57-E9F2F255A4E6}"/>
              </a:ext>
            </a:extLst>
          </p:cNvPr>
          <p:cNvSpPr>
            <a:spLocks noGrp="1"/>
          </p:cNvSpPr>
          <p:nvPr>
            <p:ph type="pic" sz="quarter" idx="15"/>
          </p:nvPr>
        </p:nvSpPr>
        <p:spPr>
          <a:xfrm>
            <a:off x="8004673" y="2397899"/>
            <a:ext cx="3467233" cy="2448306"/>
          </a:xfrm>
          <a:solidFill>
            <a:schemeClr val="bg2"/>
          </a:solidFill>
        </p:spPr>
        <p:txBody>
          <a:bodyPr/>
          <a:lstStyle>
            <a:lvl1pPr marL="0" indent="0" algn="ctr">
              <a:buNone/>
              <a:defRPr sz="1500"/>
            </a:lvl1pPr>
          </a:lstStyle>
          <a:p>
            <a:r>
              <a:rPr lang="nb-NO"/>
              <a:t>Klikk på ikonet for å legge til et bilde</a:t>
            </a:r>
          </a:p>
        </p:txBody>
      </p:sp>
      <p:sp>
        <p:nvSpPr>
          <p:cNvPr id="2" name="Tittel 1">
            <a:extLst>
              <a:ext uri="{FF2B5EF4-FFF2-40B4-BE49-F238E27FC236}">
                <a16:creationId xmlns:a16="http://schemas.microsoft.com/office/drawing/2014/main" id="{AD61EE61-9CB2-4C3F-809D-EFD65B03E8B1}"/>
              </a:ext>
            </a:extLst>
          </p:cNvPr>
          <p:cNvSpPr>
            <a:spLocks noGrp="1"/>
          </p:cNvSpPr>
          <p:nvPr>
            <p:ph type="title"/>
          </p:nvPr>
        </p:nvSpPr>
        <p:spPr/>
        <p:txBody>
          <a:bodyPr/>
          <a:lstStyle>
            <a:lvl1pPr algn="ctr">
              <a:defRPr/>
            </a:lvl1pPr>
          </a:lstStyle>
          <a:p>
            <a:r>
              <a:rPr lang="nb-NO"/>
              <a:t>Klikk for å redigere tittelstil</a:t>
            </a:r>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
        <p:nvSpPr>
          <p:cNvPr id="13" name="Plassholder for tekst 7">
            <a:extLst>
              <a:ext uri="{FF2B5EF4-FFF2-40B4-BE49-F238E27FC236}">
                <a16:creationId xmlns:a16="http://schemas.microsoft.com/office/drawing/2014/main" id="{243B7A5E-55EA-4BFF-85CE-C01E2DA392EC}"/>
              </a:ext>
            </a:extLst>
          </p:cNvPr>
          <p:cNvSpPr>
            <a:spLocks noGrp="1"/>
          </p:cNvSpPr>
          <p:nvPr>
            <p:ph type="body" sz="quarter" idx="13"/>
          </p:nvPr>
        </p:nvSpPr>
        <p:spPr>
          <a:xfrm>
            <a:off x="720092" y="4988544"/>
            <a:ext cx="3467233" cy="461665"/>
          </a:xfrm>
        </p:spPr>
        <p:txBody>
          <a:bodyPr>
            <a:noAutofit/>
          </a:bodyPr>
          <a:lstStyle>
            <a:lvl1pPr marL="0" indent="0">
              <a:buNone/>
              <a:defRPr sz="1500"/>
            </a:lvl1pPr>
            <a:lvl6pPr>
              <a:defRPr/>
            </a:lvl6pPr>
            <a:lvl7pPr>
              <a:defRPr/>
            </a:lvl7pPr>
            <a:lvl8pPr>
              <a:defRPr/>
            </a:lvl8pPr>
            <a:lvl9pPr>
              <a:defRPr/>
            </a:lvl9pPr>
          </a:lstStyle>
          <a:p>
            <a:pPr lvl="0"/>
            <a:r>
              <a:rPr lang="nb-NO"/>
              <a:t>Klikk for å redigere tekststiler i malen</a:t>
            </a:r>
          </a:p>
        </p:txBody>
      </p:sp>
      <p:sp>
        <p:nvSpPr>
          <p:cNvPr id="10" name="Plassholder for tekst 7">
            <a:extLst>
              <a:ext uri="{FF2B5EF4-FFF2-40B4-BE49-F238E27FC236}">
                <a16:creationId xmlns:a16="http://schemas.microsoft.com/office/drawing/2014/main" id="{C4769550-20C3-4E71-869B-79CE1C7F0395}"/>
              </a:ext>
            </a:extLst>
          </p:cNvPr>
          <p:cNvSpPr>
            <a:spLocks noGrp="1"/>
          </p:cNvSpPr>
          <p:nvPr>
            <p:ph type="body" sz="quarter" idx="16"/>
          </p:nvPr>
        </p:nvSpPr>
        <p:spPr>
          <a:xfrm>
            <a:off x="8004673" y="4988544"/>
            <a:ext cx="3467233" cy="461665"/>
          </a:xfrm>
        </p:spPr>
        <p:txBody>
          <a:bodyPr>
            <a:noAutofit/>
          </a:bodyPr>
          <a:lstStyle>
            <a:lvl1pPr marL="0" indent="0">
              <a:buNone/>
              <a:defRPr sz="1500"/>
            </a:lvl1pPr>
            <a:lvl6pPr>
              <a:defRPr/>
            </a:lvl6pPr>
            <a:lvl7pPr>
              <a:defRPr/>
            </a:lvl7pPr>
            <a:lvl8pPr>
              <a:defRPr/>
            </a:lvl8pPr>
            <a:lvl9pPr>
              <a:defRPr/>
            </a:lvl9pPr>
          </a:lstStyle>
          <a:p>
            <a:pPr lvl="0"/>
            <a:r>
              <a:rPr lang="nb-NO"/>
              <a:t>Klikk for å redigere tekststiler i malen</a:t>
            </a:r>
          </a:p>
        </p:txBody>
      </p:sp>
      <p:sp>
        <p:nvSpPr>
          <p:cNvPr id="12" name="Plassholder for bilde 10">
            <a:extLst>
              <a:ext uri="{FF2B5EF4-FFF2-40B4-BE49-F238E27FC236}">
                <a16:creationId xmlns:a16="http://schemas.microsoft.com/office/drawing/2014/main" id="{3EC4C5A9-D837-4440-A776-DBA8DFF87A98}"/>
              </a:ext>
            </a:extLst>
          </p:cNvPr>
          <p:cNvSpPr>
            <a:spLocks noGrp="1"/>
          </p:cNvSpPr>
          <p:nvPr>
            <p:ph type="pic" sz="quarter" idx="17"/>
          </p:nvPr>
        </p:nvSpPr>
        <p:spPr>
          <a:xfrm>
            <a:off x="720091" y="2397899"/>
            <a:ext cx="3467233" cy="2448306"/>
          </a:xfrm>
          <a:solidFill>
            <a:schemeClr val="bg2"/>
          </a:solidFill>
        </p:spPr>
        <p:txBody>
          <a:bodyPr/>
          <a:lstStyle>
            <a:lvl1pPr marL="0" indent="0" algn="ctr">
              <a:buNone/>
              <a:defRPr sz="1500"/>
            </a:lvl1pPr>
          </a:lstStyle>
          <a:p>
            <a:r>
              <a:rPr lang="nb-NO"/>
              <a:t>Klikk på ikonet for å legge til et bilde</a:t>
            </a:r>
            <a:endParaRPr lang="nb-NO" dirty="0"/>
          </a:p>
        </p:txBody>
      </p:sp>
      <p:sp>
        <p:nvSpPr>
          <p:cNvPr id="14" name="Plassholder for tekst 7">
            <a:extLst>
              <a:ext uri="{FF2B5EF4-FFF2-40B4-BE49-F238E27FC236}">
                <a16:creationId xmlns:a16="http://schemas.microsoft.com/office/drawing/2014/main" id="{40E9DE64-D90F-436A-8129-4C31A461A3A5}"/>
              </a:ext>
            </a:extLst>
          </p:cNvPr>
          <p:cNvSpPr>
            <a:spLocks noGrp="1"/>
          </p:cNvSpPr>
          <p:nvPr>
            <p:ph type="body" sz="quarter" idx="18"/>
          </p:nvPr>
        </p:nvSpPr>
        <p:spPr>
          <a:xfrm>
            <a:off x="4362382" y="4988544"/>
            <a:ext cx="3467233" cy="461665"/>
          </a:xfrm>
        </p:spPr>
        <p:txBody>
          <a:bodyPr>
            <a:noAutofit/>
          </a:bodyPr>
          <a:lstStyle>
            <a:lvl1pPr marL="0" indent="0">
              <a:buNone/>
              <a:defRPr sz="1500"/>
            </a:lvl1pPr>
            <a:lvl6pPr>
              <a:defRPr/>
            </a:lvl6pPr>
            <a:lvl7pPr>
              <a:defRPr/>
            </a:lvl7pPr>
            <a:lvl8pPr>
              <a:defRPr/>
            </a:lvl8pPr>
            <a:lvl9pPr>
              <a:defRPr/>
            </a:lvl9pPr>
          </a:lstStyle>
          <a:p>
            <a:pPr lvl="0"/>
            <a:r>
              <a:rPr lang="nb-NO"/>
              <a:t>Klikk for å redigere tekststiler i malen</a:t>
            </a:r>
          </a:p>
        </p:txBody>
      </p:sp>
    </p:spTree>
    <p:extLst>
      <p:ext uri="{BB962C8B-B14F-4D97-AF65-F5344CB8AC3E}">
        <p14:creationId xmlns:p14="http://schemas.microsoft.com/office/powerpoint/2010/main" val="1863547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ks bilder">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2B1FCA7D-E67D-4A19-9FC3-3E64073076CC}"/>
              </a:ext>
            </a:extLst>
          </p:cNvPr>
          <p:cNvSpPr>
            <a:spLocks noGrp="1"/>
          </p:cNvSpPr>
          <p:nvPr>
            <p:ph type="pic" sz="quarter" idx="14"/>
          </p:nvPr>
        </p:nvSpPr>
        <p:spPr>
          <a:xfrm>
            <a:off x="4603614" y="720090"/>
            <a:ext cx="2984773" cy="2113464"/>
          </a:xfrm>
          <a:solidFill>
            <a:schemeClr val="bg2"/>
          </a:solidFill>
        </p:spPr>
        <p:txBody>
          <a:bodyPr/>
          <a:lstStyle>
            <a:lvl1pPr marL="0" indent="0" algn="ctr">
              <a:buNone/>
              <a:defRPr sz="1500"/>
            </a:lvl1pPr>
          </a:lstStyle>
          <a:p>
            <a:r>
              <a:rPr lang="nb-NO"/>
              <a:t>Klikk på ikonet for å legge til et bilde</a:t>
            </a:r>
          </a:p>
        </p:txBody>
      </p:sp>
      <p:sp>
        <p:nvSpPr>
          <p:cNvPr id="8" name="Plassholder for bilde 10">
            <a:extLst>
              <a:ext uri="{FF2B5EF4-FFF2-40B4-BE49-F238E27FC236}">
                <a16:creationId xmlns:a16="http://schemas.microsoft.com/office/drawing/2014/main" id="{DAF01682-47A3-44FF-BF57-E9F2F255A4E6}"/>
              </a:ext>
            </a:extLst>
          </p:cNvPr>
          <p:cNvSpPr>
            <a:spLocks noGrp="1"/>
          </p:cNvSpPr>
          <p:nvPr>
            <p:ph type="pic" sz="quarter" idx="15"/>
          </p:nvPr>
        </p:nvSpPr>
        <p:spPr>
          <a:xfrm>
            <a:off x="7767047" y="720090"/>
            <a:ext cx="2984773" cy="2113464"/>
          </a:xfrm>
          <a:solidFill>
            <a:schemeClr val="bg2"/>
          </a:solidFill>
        </p:spPr>
        <p:txBody>
          <a:bodyPr/>
          <a:lstStyle>
            <a:lvl1pPr marL="0" indent="0" algn="ctr">
              <a:buNone/>
              <a:defRPr sz="1500"/>
            </a:lvl1pPr>
          </a:lstStyle>
          <a:p>
            <a:r>
              <a:rPr lang="nb-NO"/>
              <a:t>Klikk på ikonet for å legge til et bilde</a:t>
            </a:r>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
        <p:nvSpPr>
          <p:cNvPr id="13" name="Plassholder for tekst 7">
            <a:extLst>
              <a:ext uri="{FF2B5EF4-FFF2-40B4-BE49-F238E27FC236}">
                <a16:creationId xmlns:a16="http://schemas.microsoft.com/office/drawing/2014/main" id="{243B7A5E-55EA-4BFF-85CE-C01E2DA392EC}"/>
              </a:ext>
            </a:extLst>
          </p:cNvPr>
          <p:cNvSpPr>
            <a:spLocks noGrp="1"/>
          </p:cNvSpPr>
          <p:nvPr>
            <p:ph type="body" sz="quarter" idx="13"/>
          </p:nvPr>
        </p:nvSpPr>
        <p:spPr>
          <a:xfrm>
            <a:off x="1440180" y="2974048"/>
            <a:ext cx="2984773" cy="230832"/>
          </a:xfrm>
        </p:spPr>
        <p:txBody>
          <a:bodyPr>
            <a:noAutofit/>
          </a:bodyPr>
          <a:lstStyle>
            <a:lvl1pPr marL="0" indent="0">
              <a:buNone/>
              <a:defRPr sz="1500"/>
            </a:lvl1pPr>
            <a:lvl6pPr>
              <a:defRPr/>
            </a:lvl6pPr>
            <a:lvl7pPr>
              <a:defRPr/>
            </a:lvl7pPr>
            <a:lvl8pPr>
              <a:defRPr/>
            </a:lvl8pPr>
            <a:lvl9pPr>
              <a:defRPr/>
            </a:lvl9pPr>
          </a:lstStyle>
          <a:p>
            <a:pPr lvl="0"/>
            <a:r>
              <a:rPr lang="nb-NO"/>
              <a:t>Klikk for å redigere tekststiler i malen</a:t>
            </a:r>
          </a:p>
        </p:txBody>
      </p:sp>
      <p:sp>
        <p:nvSpPr>
          <p:cNvPr id="10" name="Plassholder for tekst 7">
            <a:extLst>
              <a:ext uri="{FF2B5EF4-FFF2-40B4-BE49-F238E27FC236}">
                <a16:creationId xmlns:a16="http://schemas.microsoft.com/office/drawing/2014/main" id="{C4769550-20C3-4E71-869B-79CE1C7F0395}"/>
              </a:ext>
            </a:extLst>
          </p:cNvPr>
          <p:cNvSpPr>
            <a:spLocks noGrp="1"/>
          </p:cNvSpPr>
          <p:nvPr>
            <p:ph type="body" sz="quarter" idx="16"/>
          </p:nvPr>
        </p:nvSpPr>
        <p:spPr>
          <a:xfrm>
            <a:off x="7767047" y="2974048"/>
            <a:ext cx="2984773" cy="230832"/>
          </a:xfrm>
        </p:spPr>
        <p:txBody>
          <a:bodyPr>
            <a:noAutofit/>
          </a:bodyPr>
          <a:lstStyle>
            <a:lvl1pPr marL="0" indent="0">
              <a:buNone/>
              <a:defRPr sz="1500"/>
            </a:lvl1pPr>
            <a:lvl6pPr>
              <a:defRPr/>
            </a:lvl6pPr>
            <a:lvl7pPr>
              <a:defRPr/>
            </a:lvl7pPr>
            <a:lvl8pPr>
              <a:defRPr/>
            </a:lvl8pPr>
            <a:lvl9pPr>
              <a:defRPr/>
            </a:lvl9pPr>
          </a:lstStyle>
          <a:p>
            <a:pPr lvl="0"/>
            <a:r>
              <a:rPr lang="nb-NO"/>
              <a:t>Klikk for å redigere tekststiler i malen</a:t>
            </a:r>
          </a:p>
        </p:txBody>
      </p:sp>
      <p:sp>
        <p:nvSpPr>
          <p:cNvPr id="12" name="Plassholder for bilde 10">
            <a:extLst>
              <a:ext uri="{FF2B5EF4-FFF2-40B4-BE49-F238E27FC236}">
                <a16:creationId xmlns:a16="http://schemas.microsoft.com/office/drawing/2014/main" id="{3EC4C5A9-D837-4440-A776-DBA8DFF87A98}"/>
              </a:ext>
            </a:extLst>
          </p:cNvPr>
          <p:cNvSpPr>
            <a:spLocks noGrp="1"/>
          </p:cNvSpPr>
          <p:nvPr>
            <p:ph type="pic" sz="quarter" idx="17"/>
          </p:nvPr>
        </p:nvSpPr>
        <p:spPr>
          <a:xfrm>
            <a:off x="1440180" y="720090"/>
            <a:ext cx="2984773" cy="2113464"/>
          </a:xfrm>
          <a:solidFill>
            <a:schemeClr val="bg2"/>
          </a:solidFill>
        </p:spPr>
        <p:txBody>
          <a:bodyPr/>
          <a:lstStyle>
            <a:lvl1pPr marL="0" indent="0" algn="ctr">
              <a:buNone/>
              <a:defRPr sz="1500"/>
            </a:lvl1pPr>
          </a:lstStyle>
          <a:p>
            <a:r>
              <a:rPr lang="nb-NO"/>
              <a:t>Klikk på ikonet for å legge til et bilde</a:t>
            </a:r>
            <a:endParaRPr lang="nb-NO" dirty="0"/>
          </a:p>
        </p:txBody>
      </p:sp>
      <p:sp>
        <p:nvSpPr>
          <p:cNvPr id="14" name="Plassholder for tekst 7">
            <a:extLst>
              <a:ext uri="{FF2B5EF4-FFF2-40B4-BE49-F238E27FC236}">
                <a16:creationId xmlns:a16="http://schemas.microsoft.com/office/drawing/2014/main" id="{40E9DE64-D90F-436A-8129-4C31A461A3A5}"/>
              </a:ext>
            </a:extLst>
          </p:cNvPr>
          <p:cNvSpPr>
            <a:spLocks noGrp="1"/>
          </p:cNvSpPr>
          <p:nvPr>
            <p:ph type="body" sz="quarter" idx="18"/>
          </p:nvPr>
        </p:nvSpPr>
        <p:spPr>
          <a:xfrm>
            <a:off x="4603614" y="2974048"/>
            <a:ext cx="2984773" cy="230832"/>
          </a:xfrm>
        </p:spPr>
        <p:txBody>
          <a:bodyPr>
            <a:noAutofit/>
          </a:bodyPr>
          <a:lstStyle>
            <a:lvl1pPr marL="0" indent="0">
              <a:buNone/>
              <a:defRPr sz="1500"/>
            </a:lvl1pPr>
            <a:lvl6pPr>
              <a:defRPr/>
            </a:lvl6pPr>
            <a:lvl7pPr>
              <a:defRPr/>
            </a:lvl7pPr>
            <a:lvl8pPr>
              <a:defRPr/>
            </a:lvl8pPr>
            <a:lvl9pPr>
              <a:defRPr/>
            </a:lvl9pPr>
          </a:lstStyle>
          <a:p>
            <a:pPr lvl="0"/>
            <a:r>
              <a:rPr lang="nb-NO"/>
              <a:t>Klikk for å redigere tekststiler i malen</a:t>
            </a:r>
          </a:p>
        </p:txBody>
      </p:sp>
      <p:sp>
        <p:nvSpPr>
          <p:cNvPr id="17" name="Plassholder for bilde 10">
            <a:extLst>
              <a:ext uri="{FF2B5EF4-FFF2-40B4-BE49-F238E27FC236}">
                <a16:creationId xmlns:a16="http://schemas.microsoft.com/office/drawing/2014/main" id="{7393B55C-2B24-419D-B889-478610C8EE93}"/>
              </a:ext>
            </a:extLst>
          </p:cNvPr>
          <p:cNvSpPr>
            <a:spLocks noGrp="1"/>
          </p:cNvSpPr>
          <p:nvPr>
            <p:ph type="pic" sz="quarter" idx="19"/>
          </p:nvPr>
        </p:nvSpPr>
        <p:spPr>
          <a:xfrm>
            <a:off x="4603614" y="3429000"/>
            <a:ext cx="2984773" cy="2113464"/>
          </a:xfrm>
          <a:solidFill>
            <a:schemeClr val="bg2"/>
          </a:solidFill>
        </p:spPr>
        <p:txBody>
          <a:bodyPr/>
          <a:lstStyle>
            <a:lvl1pPr marL="0" indent="0" algn="ctr">
              <a:buNone/>
              <a:defRPr sz="1500"/>
            </a:lvl1pPr>
          </a:lstStyle>
          <a:p>
            <a:r>
              <a:rPr lang="nb-NO"/>
              <a:t>Klikk på ikonet for å legge til et bilde</a:t>
            </a:r>
          </a:p>
        </p:txBody>
      </p:sp>
      <p:sp>
        <p:nvSpPr>
          <p:cNvPr id="18" name="Plassholder for bilde 10">
            <a:extLst>
              <a:ext uri="{FF2B5EF4-FFF2-40B4-BE49-F238E27FC236}">
                <a16:creationId xmlns:a16="http://schemas.microsoft.com/office/drawing/2014/main" id="{827F53B4-3455-4576-A148-38FDCF366C0D}"/>
              </a:ext>
            </a:extLst>
          </p:cNvPr>
          <p:cNvSpPr>
            <a:spLocks noGrp="1"/>
          </p:cNvSpPr>
          <p:nvPr>
            <p:ph type="pic" sz="quarter" idx="20"/>
          </p:nvPr>
        </p:nvSpPr>
        <p:spPr>
          <a:xfrm>
            <a:off x="7767047" y="3429000"/>
            <a:ext cx="2984773" cy="2113464"/>
          </a:xfrm>
          <a:solidFill>
            <a:schemeClr val="bg2"/>
          </a:solidFill>
        </p:spPr>
        <p:txBody>
          <a:bodyPr/>
          <a:lstStyle>
            <a:lvl1pPr marL="0" indent="0" algn="ctr">
              <a:buNone/>
              <a:defRPr sz="1500"/>
            </a:lvl1pPr>
          </a:lstStyle>
          <a:p>
            <a:r>
              <a:rPr lang="nb-NO"/>
              <a:t>Klikk på ikonet for å legge til et bilde</a:t>
            </a:r>
          </a:p>
        </p:txBody>
      </p:sp>
      <p:sp>
        <p:nvSpPr>
          <p:cNvPr id="19" name="Plassholder for tekst 7">
            <a:extLst>
              <a:ext uri="{FF2B5EF4-FFF2-40B4-BE49-F238E27FC236}">
                <a16:creationId xmlns:a16="http://schemas.microsoft.com/office/drawing/2014/main" id="{5260A989-8977-46DD-A320-F4EE4D9BA049}"/>
              </a:ext>
            </a:extLst>
          </p:cNvPr>
          <p:cNvSpPr>
            <a:spLocks noGrp="1"/>
          </p:cNvSpPr>
          <p:nvPr>
            <p:ph type="body" sz="quarter" idx="21"/>
          </p:nvPr>
        </p:nvSpPr>
        <p:spPr>
          <a:xfrm>
            <a:off x="1440180" y="5682958"/>
            <a:ext cx="2984773" cy="230832"/>
          </a:xfrm>
        </p:spPr>
        <p:txBody>
          <a:bodyPr>
            <a:noAutofit/>
          </a:bodyPr>
          <a:lstStyle>
            <a:lvl1pPr marL="0" indent="0">
              <a:buNone/>
              <a:defRPr sz="1500"/>
            </a:lvl1pPr>
            <a:lvl6pPr>
              <a:defRPr/>
            </a:lvl6pPr>
            <a:lvl7pPr>
              <a:defRPr/>
            </a:lvl7pPr>
            <a:lvl8pPr>
              <a:defRPr/>
            </a:lvl8pPr>
            <a:lvl9pPr>
              <a:defRPr/>
            </a:lvl9pPr>
          </a:lstStyle>
          <a:p>
            <a:pPr lvl="0"/>
            <a:r>
              <a:rPr lang="nb-NO"/>
              <a:t>Klikk for å redigere tekststiler i malen</a:t>
            </a:r>
          </a:p>
        </p:txBody>
      </p:sp>
      <p:sp>
        <p:nvSpPr>
          <p:cNvPr id="20" name="Plassholder for tekst 7">
            <a:extLst>
              <a:ext uri="{FF2B5EF4-FFF2-40B4-BE49-F238E27FC236}">
                <a16:creationId xmlns:a16="http://schemas.microsoft.com/office/drawing/2014/main" id="{E01B7701-B387-4E79-813E-D59F4812FF27}"/>
              </a:ext>
            </a:extLst>
          </p:cNvPr>
          <p:cNvSpPr>
            <a:spLocks noGrp="1"/>
          </p:cNvSpPr>
          <p:nvPr>
            <p:ph type="body" sz="quarter" idx="22"/>
          </p:nvPr>
        </p:nvSpPr>
        <p:spPr>
          <a:xfrm>
            <a:off x="7767047" y="5682958"/>
            <a:ext cx="2984773" cy="230832"/>
          </a:xfrm>
        </p:spPr>
        <p:txBody>
          <a:bodyPr>
            <a:noAutofit/>
          </a:bodyPr>
          <a:lstStyle>
            <a:lvl1pPr marL="0" indent="0">
              <a:buNone/>
              <a:defRPr sz="1500"/>
            </a:lvl1pPr>
            <a:lvl6pPr>
              <a:defRPr/>
            </a:lvl6pPr>
            <a:lvl7pPr>
              <a:defRPr/>
            </a:lvl7pPr>
            <a:lvl8pPr>
              <a:defRPr/>
            </a:lvl8pPr>
            <a:lvl9pPr>
              <a:defRPr/>
            </a:lvl9pPr>
          </a:lstStyle>
          <a:p>
            <a:pPr lvl="0"/>
            <a:r>
              <a:rPr lang="nb-NO"/>
              <a:t>Klikk for å redigere tekststiler i malen</a:t>
            </a:r>
          </a:p>
        </p:txBody>
      </p:sp>
      <p:sp>
        <p:nvSpPr>
          <p:cNvPr id="21" name="Plassholder for bilde 10">
            <a:extLst>
              <a:ext uri="{FF2B5EF4-FFF2-40B4-BE49-F238E27FC236}">
                <a16:creationId xmlns:a16="http://schemas.microsoft.com/office/drawing/2014/main" id="{9BE54996-0C04-46C2-A37A-4CB43B1A293E}"/>
              </a:ext>
            </a:extLst>
          </p:cNvPr>
          <p:cNvSpPr>
            <a:spLocks noGrp="1"/>
          </p:cNvSpPr>
          <p:nvPr>
            <p:ph type="pic" sz="quarter" idx="23"/>
          </p:nvPr>
        </p:nvSpPr>
        <p:spPr>
          <a:xfrm>
            <a:off x="1440180" y="3429000"/>
            <a:ext cx="2984773" cy="2113464"/>
          </a:xfrm>
          <a:solidFill>
            <a:schemeClr val="bg2"/>
          </a:solidFill>
        </p:spPr>
        <p:txBody>
          <a:bodyPr/>
          <a:lstStyle>
            <a:lvl1pPr marL="0" indent="0" algn="ctr">
              <a:buNone/>
              <a:defRPr sz="1500"/>
            </a:lvl1pPr>
          </a:lstStyle>
          <a:p>
            <a:r>
              <a:rPr lang="nb-NO"/>
              <a:t>Klikk på ikonet for å legge til et bilde</a:t>
            </a:r>
            <a:endParaRPr lang="nb-NO" dirty="0"/>
          </a:p>
        </p:txBody>
      </p:sp>
      <p:sp>
        <p:nvSpPr>
          <p:cNvPr id="22" name="Plassholder for tekst 7">
            <a:extLst>
              <a:ext uri="{FF2B5EF4-FFF2-40B4-BE49-F238E27FC236}">
                <a16:creationId xmlns:a16="http://schemas.microsoft.com/office/drawing/2014/main" id="{1B5C097C-C1B5-43C2-BF48-C8A8D0E9C550}"/>
              </a:ext>
            </a:extLst>
          </p:cNvPr>
          <p:cNvSpPr>
            <a:spLocks noGrp="1"/>
          </p:cNvSpPr>
          <p:nvPr>
            <p:ph type="body" sz="quarter" idx="24"/>
          </p:nvPr>
        </p:nvSpPr>
        <p:spPr>
          <a:xfrm>
            <a:off x="4603614" y="5682958"/>
            <a:ext cx="2984773" cy="230832"/>
          </a:xfrm>
        </p:spPr>
        <p:txBody>
          <a:bodyPr>
            <a:noAutofit/>
          </a:bodyPr>
          <a:lstStyle>
            <a:lvl1pPr marL="0" indent="0">
              <a:buNone/>
              <a:defRPr sz="1500"/>
            </a:lvl1pPr>
            <a:lvl6pPr>
              <a:defRPr/>
            </a:lvl6pPr>
            <a:lvl7pPr>
              <a:defRPr/>
            </a:lvl7pPr>
            <a:lvl8pPr>
              <a:defRPr/>
            </a:lvl8pPr>
            <a:lvl9pPr>
              <a:defRPr/>
            </a:lvl9pPr>
          </a:lstStyle>
          <a:p>
            <a:pPr lvl="0"/>
            <a:r>
              <a:rPr lang="nb-NO"/>
              <a:t>Klikk for å redigere tekststiler i malen</a:t>
            </a:r>
          </a:p>
        </p:txBody>
      </p:sp>
    </p:spTree>
    <p:extLst>
      <p:ext uri="{BB962C8B-B14F-4D97-AF65-F5344CB8AC3E}">
        <p14:creationId xmlns:p14="http://schemas.microsoft.com/office/powerpoint/2010/main" val="10787167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tort bilde">
    <p:spTree>
      <p:nvGrpSpPr>
        <p:cNvPr id="1" name=""/>
        <p:cNvGrpSpPr/>
        <p:nvPr/>
      </p:nvGrpSpPr>
      <p:grpSpPr>
        <a:xfrm>
          <a:off x="0" y="0"/>
          <a:ext cx="0" cy="0"/>
          <a:chOff x="0" y="0"/>
          <a:chExt cx="0" cy="0"/>
        </a:xfrm>
      </p:grpSpPr>
      <p:sp>
        <p:nvSpPr>
          <p:cNvPr id="12" name="Plassholder for bilde 10">
            <a:extLst>
              <a:ext uri="{FF2B5EF4-FFF2-40B4-BE49-F238E27FC236}">
                <a16:creationId xmlns:a16="http://schemas.microsoft.com/office/drawing/2014/main" id="{3EC4C5A9-D837-4440-A776-DBA8DFF87A98}"/>
              </a:ext>
            </a:extLst>
          </p:cNvPr>
          <p:cNvSpPr>
            <a:spLocks noGrp="1"/>
          </p:cNvSpPr>
          <p:nvPr>
            <p:ph type="pic" sz="quarter" idx="17"/>
          </p:nvPr>
        </p:nvSpPr>
        <p:spPr>
          <a:xfrm>
            <a:off x="1440180" y="720090"/>
            <a:ext cx="9311640" cy="5193700"/>
          </a:xfrm>
          <a:solidFill>
            <a:schemeClr val="bg2"/>
          </a:solidFill>
        </p:spPr>
        <p:txBody>
          <a:bodyPr/>
          <a:lstStyle>
            <a:lvl1pPr marL="0" indent="0" algn="ctr">
              <a:buNone/>
              <a:defRPr sz="1500"/>
            </a:lvl1pPr>
          </a:lstStyle>
          <a:p>
            <a:r>
              <a:rPr lang="nb-NO"/>
              <a:t>Klikk på ikonet for å legge til et bilde</a:t>
            </a:r>
            <a:endParaRPr lang="nb-NO" dirty="0"/>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Tree>
    <p:extLst>
      <p:ext uri="{BB962C8B-B14F-4D97-AF65-F5344CB8AC3E}">
        <p14:creationId xmlns:p14="http://schemas.microsoft.com/office/powerpoint/2010/main" val="30748940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Forside">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2D871EC9-AB49-4AE0-ADE6-8A6ED4122E50}"/>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3" name="Plassholder for tekst 12">
            <a:extLst>
              <a:ext uri="{FF2B5EF4-FFF2-40B4-BE49-F238E27FC236}">
                <a16:creationId xmlns:a16="http://schemas.microsoft.com/office/drawing/2014/main" id="{9B4F91E3-2464-450D-8F0E-C1E38C7E8755}"/>
              </a:ext>
            </a:extLst>
          </p:cNvPr>
          <p:cNvSpPr>
            <a:spLocks noGrp="1"/>
          </p:cNvSpPr>
          <p:nvPr>
            <p:ph type="body" sz="quarter" idx="10" hasCustomPrompt="1"/>
          </p:nvPr>
        </p:nvSpPr>
        <p:spPr>
          <a:xfrm>
            <a:off x="3108961" y="4777470"/>
            <a:ext cx="5974080" cy="292388"/>
          </a:xfrm>
        </p:spPr>
        <p:txBody>
          <a:bodyPr wrap="square">
            <a:spAutoFit/>
          </a:bodyPr>
          <a:lstStyle>
            <a:lvl1pPr marL="0" indent="0" algn="ctr">
              <a:buNone/>
              <a:defRPr/>
            </a:lvl1pPr>
          </a:lstStyle>
          <a:p>
            <a:pPr lvl="0"/>
            <a:r>
              <a:rPr lang="nb-NO" dirty="0"/>
              <a:t>Navn </a:t>
            </a:r>
            <a:r>
              <a:rPr lang="nb-NO" dirty="0" err="1"/>
              <a:t>Navnesen</a:t>
            </a:r>
            <a:endParaRPr lang="nb-NO" dirty="0"/>
          </a:p>
        </p:txBody>
      </p:sp>
      <p:pic>
        <p:nvPicPr>
          <p:cNvPr id="5" name="Grafikk 4">
            <a:extLst>
              <a:ext uri="{FF2B5EF4-FFF2-40B4-BE49-F238E27FC236}">
                <a16:creationId xmlns:a16="http://schemas.microsoft.com/office/drawing/2014/main" id="{758041BF-E86F-4CF1-9C4A-86F458C1B5A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108961" y="3059882"/>
            <a:ext cx="5955030" cy="738236"/>
          </a:xfrm>
          <a:prstGeom prst="rect">
            <a:avLst/>
          </a:prstGeom>
        </p:spPr>
      </p:pic>
    </p:spTree>
    <p:extLst>
      <p:ext uri="{BB962C8B-B14F-4D97-AF65-F5344CB8AC3E}">
        <p14:creationId xmlns:p14="http://schemas.microsoft.com/office/powerpoint/2010/main" val="16717932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Forside (bilde)">
    <p:spTree>
      <p:nvGrpSpPr>
        <p:cNvPr id="1" name=""/>
        <p:cNvGrpSpPr/>
        <p:nvPr/>
      </p:nvGrpSpPr>
      <p:grpSpPr>
        <a:xfrm>
          <a:off x="0" y="0"/>
          <a:ext cx="0" cy="0"/>
          <a:chOff x="0" y="0"/>
          <a:chExt cx="0" cy="0"/>
        </a:xfrm>
      </p:grpSpPr>
      <p:pic>
        <p:nvPicPr>
          <p:cNvPr id="3" name="Bilde 2" descr="Et bilde som inneholder objekt&#10;&#10;Automatisk generert beskrivelse">
            <a:extLst>
              <a:ext uri="{FF2B5EF4-FFF2-40B4-BE49-F238E27FC236}">
                <a16:creationId xmlns:a16="http://schemas.microsoft.com/office/drawing/2014/main" id="{B401EE86-551D-4BF0-8645-23EB5F81A47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3" name="Plassholder for tekst 12">
            <a:extLst>
              <a:ext uri="{FF2B5EF4-FFF2-40B4-BE49-F238E27FC236}">
                <a16:creationId xmlns:a16="http://schemas.microsoft.com/office/drawing/2014/main" id="{9B4F91E3-2464-450D-8F0E-C1E38C7E8755}"/>
              </a:ext>
            </a:extLst>
          </p:cNvPr>
          <p:cNvSpPr>
            <a:spLocks noGrp="1"/>
          </p:cNvSpPr>
          <p:nvPr>
            <p:ph type="body" sz="quarter" idx="10" hasCustomPrompt="1"/>
          </p:nvPr>
        </p:nvSpPr>
        <p:spPr>
          <a:xfrm>
            <a:off x="3108961" y="4777470"/>
            <a:ext cx="5974080" cy="292388"/>
          </a:xfrm>
        </p:spPr>
        <p:txBody>
          <a:bodyPr wrap="square">
            <a:spAutoFit/>
          </a:bodyPr>
          <a:lstStyle>
            <a:lvl1pPr marL="0" indent="0" algn="ctr">
              <a:buNone/>
              <a:defRPr/>
            </a:lvl1pPr>
          </a:lstStyle>
          <a:p>
            <a:pPr lvl="0"/>
            <a:r>
              <a:rPr lang="nb-NO" dirty="0"/>
              <a:t>Navn </a:t>
            </a:r>
            <a:r>
              <a:rPr lang="nb-NO" dirty="0" err="1"/>
              <a:t>Navnesen</a:t>
            </a:r>
            <a:endParaRPr lang="nb-NO" dirty="0"/>
          </a:p>
        </p:txBody>
      </p:sp>
      <p:pic>
        <p:nvPicPr>
          <p:cNvPr id="5" name="Grafikk 4">
            <a:extLst>
              <a:ext uri="{FF2B5EF4-FFF2-40B4-BE49-F238E27FC236}">
                <a16:creationId xmlns:a16="http://schemas.microsoft.com/office/drawing/2014/main" id="{666E7376-AB66-4F41-9F3D-C73AA01EDAD3}"/>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108961" y="3059882"/>
            <a:ext cx="5955030" cy="738236"/>
          </a:xfrm>
          <a:prstGeom prst="rect">
            <a:avLst/>
          </a:prstGeom>
        </p:spPr>
      </p:pic>
    </p:spTree>
    <p:extLst>
      <p:ext uri="{BB962C8B-B14F-4D97-AF65-F5344CB8AC3E}">
        <p14:creationId xmlns:p14="http://schemas.microsoft.com/office/powerpoint/2010/main" val="9844758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telside">
    <p:spTree>
      <p:nvGrpSpPr>
        <p:cNvPr id="1" name=""/>
        <p:cNvGrpSpPr/>
        <p:nvPr/>
      </p:nvGrpSpPr>
      <p:grpSpPr>
        <a:xfrm>
          <a:off x="0" y="0"/>
          <a:ext cx="0" cy="0"/>
          <a:chOff x="0" y="0"/>
          <a:chExt cx="0" cy="0"/>
        </a:xfrm>
      </p:grpSpPr>
      <p:sp>
        <p:nvSpPr>
          <p:cNvPr id="13" name="Plassholder for tekst 12">
            <a:extLst>
              <a:ext uri="{FF2B5EF4-FFF2-40B4-BE49-F238E27FC236}">
                <a16:creationId xmlns:a16="http://schemas.microsoft.com/office/drawing/2014/main" id="{9B4F91E3-2464-450D-8F0E-C1E38C7E8755}"/>
              </a:ext>
            </a:extLst>
          </p:cNvPr>
          <p:cNvSpPr>
            <a:spLocks noGrp="1"/>
          </p:cNvSpPr>
          <p:nvPr>
            <p:ph type="body" sz="quarter" idx="10" hasCustomPrompt="1"/>
          </p:nvPr>
        </p:nvSpPr>
        <p:spPr>
          <a:xfrm>
            <a:off x="3108961" y="4777470"/>
            <a:ext cx="5974080" cy="292388"/>
          </a:xfrm>
        </p:spPr>
        <p:txBody>
          <a:bodyPr wrap="square">
            <a:spAutoFit/>
          </a:bodyPr>
          <a:lstStyle>
            <a:lvl1pPr marL="0" indent="0" algn="ctr">
              <a:buNone/>
              <a:defRPr/>
            </a:lvl1pPr>
          </a:lstStyle>
          <a:p>
            <a:pPr lvl="0"/>
            <a:r>
              <a:rPr lang="nb-NO" dirty="0"/>
              <a:t>Navn </a:t>
            </a:r>
            <a:r>
              <a:rPr lang="nb-NO" dirty="0" err="1"/>
              <a:t>Navnesen</a:t>
            </a:r>
            <a:endParaRPr lang="nb-NO" dirty="0"/>
          </a:p>
        </p:txBody>
      </p:sp>
      <p:pic>
        <p:nvPicPr>
          <p:cNvPr id="5" name="Grafikk 4">
            <a:extLst>
              <a:ext uri="{FF2B5EF4-FFF2-40B4-BE49-F238E27FC236}">
                <a16:creationId xmlns:a16="http://schemas.microsoft.com/office/drawing/2014/main" id="{97725343-CC79-495A-8620-5F2CB0BC40A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63961" y="6215062"/>
            <a:ext cx="1664078" cy="642938"/>
          </a:xfrm>
          <a:prstGeom prst="rect">
            <a:avLst/>
          </a:prstGeom>
        </p:spPr>
      </p:pic>
      <p:sp>
        <p:nvSpPr>
          <p:cNvPr id="2" name="Plassholder for dato 1">
            <a:extLst>
              <a:ext uri="{FF2B5EF4-FFF2-40B4-BE49-F238E27FC236}">
                <a16:creationId xmlns:a16="http://schemas.microsoft.com/office/drawing/2014/main" id="{FF17D2CB-AF84-47B6-BD7F-AF6732A05C7A}"/>
              </a:ext>
            </a:extLst>
          </p:cNvPr>
          <p:cNvSpPr>
            <a:spLocks noGrp="1"/>
          </p:cNvSpPr>
          <p:nvPr>
            <p:ph type="dt" sz="half" idx="11"/>
          </p:nvPr>
        </p:nvSpPr>
        <p:spPr/>
        <p:txBody>
          <a:bodyPr/>
          <a:lstStyle>
            <a:lvl1pPr>
              <a:defRPr>
                <a:solidFill>
                  <a:schemeClr val="bg2"/>
                </a:solidFill>
              </a:defRPr>
            </a:lvl1pPr>
          </a:lstStyle>
          <a:p>
            <a:fld id="{45A17693-1B48-41A4-A622-F73F34484C7C}" type="datetime1">
              <a:rPr lang="nb-NO" smtClean="0"/>
              <a:pPr/>
              <a:t>31.05.2024</a:t>
            </a:fld>
            <a:endParaRPr lang="nb-NO" dirty="0"/>
          </a:p>
        </p:txBody>
      </p:sp>
      <p:sp>
        <p:nvSpPr>
          <p:cNvPr id="4" name="Plassholder for bunntekst 3">
            <a:extLst>
              <a:ext uri="{FF2B5EF4-FFF2-40B4-BE49-F238E27FC236}">
                <a16:creationId xmlns:a16="http://schemas.microsoft.com/office/drawing/2014/main" id="{7E5386B4-0A3D-4A70-B369-9996A317BA43}"/>
              </a:ext>
            </a:extLst>
          </p:cNvPr>
          <p:cNvSpPr>
            <a:spLocks noGrp="1"/>
          </p:cNvSpPr>
          <p:nvPr>
            <p:ph type="ftr" sz="quarter" idx="12"/>
          </p:nvPr>
        </p:nvSpPr>
        <p:spPr/>
        <p:txBody>
          <a:bodyPr/>
          <a:lstStyle>
            <a:lvl1pPr>
              <a:defRPr>
                <a:solidFill>
                  <a:schemeClr val="bg2"/>
                </a:solidFill>
              </a:defRPr>
            </a:lvl1pPr>
          </a:lstStyle>
          <a:p>
            <a:r>
              <a:rPr lang="nb-NO"/>
              <a:t>Tittel på presentasjon</a:t>
            </a:r>
            <a:endParaRPr lang="nb-NO" dirty="0"/>
          </a:p>
        </p:txBody>
      </p:sp>
      <p:sp>
        <p:nvSpPr>
          <p:cNvPr id="6" name="Plassholder for lysbildenummer 5">
            <a:extLst>
              <a:ext uri="{FF2B5EF4-FFF2-40B4-BE49-F238E27FC236}">
                <a16:creationId xmlns:a16="http://schemas.microsoft.com/office/drawing/2014/main" id="{F6C48CF7-40EE-4B7D-B7EE-C835FC7B96CC}"/>
              </a:ext>
            </a:extLst>
          </p:cNvPr>
          <p:cNvSpPr>
            <a:spLocks noGrp="1"/>
          </p:cNvSpPr>
          <p:nvPr>
            <p:ph type="sldNum" sz="quarter" idx="13"/>
          </p:nvPr>
        </p:nvSpPr>
        <p:spPr/>
        <p:txBody>
          <a:bodyPr/>
          <a:lstStyle>
            <a:lvl1pPr>
              <a:defRPr>
                <a:solidFill>
                  <a:schemeClr val="bg2"/>
                </a:solidFill>
              </a:defRPr>
            </a:lvl1pPr>
          </a:lstStyle>
          <a:p>
            <a:fld id="{74A08341-4DE8-49C7-9F4E-DD0765207EB8}" type="slidenum">
              <a:rPr lang="nb-NO" smtClean="0"/>
              <a:pPr/>
              <a:t>‹#›</a:t>
            </a:fld>
            <a:endParaRPr lang="nb-NO" dirty="0"/>
          </a:p>
        </p:txBody>
      </p:sp>
      <p:sp>
        <p:nvSpPr>
          <p:cNvPr id="9" name="Plassholder for tekst 8">
            <a:extLst>
              <a:ext uri="{FF2B5EF4-FFF2-40B4-BE49-F238E27FC236}">
                <a16:creationId xmlns:a16="http://schemas.microsoft.com/office/drawing/2014/main" id="{4E5DA1F2-96A1-48A9-9F87-226896801074}"/>
              </a:ext>
            </a:extLst>
          </p:cNvPr>
          <p:cNvSpPr>
            <a:spLocks noGrp="1"/>
          </p:cNvSpPr>
          <p:nvPr>
            <p:ph type="body" sz="quarter" idx="14"/>
          </p:nvPr>
        </p:nvSpPr>
        <p:spPr>
          <a:xfrm>
            <a:off x="1724818" y="1875359"/>
            <a:ext cx="8742363" cy="2462213"/>
          </a:xfrm>
        </p:spPr>
        <p:txBody>
          <a:bodyPr anchor="ctr">
            <a:noAutofit/>
          </a:bodyPr>
          <a:lstStyle>
            <a:lvl1pPr marL="0" indent="0" algn="ctr">
              <a:buNone/>
              <a:defRPr sz="4000">
                <a:solidFill>
                  <a:schemeClr val="bg2"/>
                </a:solidFill>
                <a:latin typeface="+mj-lt"/>
              </a:defRPr>
            </a:lvl1pPr>
          </a:lstStyle>
          <a:p>
            <a:pPr lvl="0"/>
            <a:endParaRPr lang="nb-NO" dirty="0"/>
          </a:p>
        </p:txBody>
      </p:sp>
      <p:sp>
        <p:nvSpPr>
          <p:cNvPr id="11" name="Plassholder for tekst 12">
            <a:extLst>
              <a:ext uri="{FF2B5EF4-FFF2-40B4-BE49-F238E27FC236}">
                <a16:creationId xmlns:a16="http://schemas.microsoft.com/office/drawing/2014/main" id="{AB66B6DF-B82A-4251-9730-93E949CEFE5A}"/>
              </a:ext>
            </a:extLst>
          </p:cNvPr>
          <p:cNvSpPr>
            <a:spLocks noGrp="1"/>
          </p:cNvSpPr>
          <p:nvPr>
            <p:ph type="body" sz="quarter" idx="15"/>
          </p:nvPr>
        </p:nvSpPr>
        <p:spPr>
          <a:xfrm>
            <a:off x="1724818" y="1143074"/>
            <a:ext cx="8742363" cy="292388"/>
          </a:xfrm>
        </p:spPr>
        <p:txBody>
          <a:bodyPr wrap="square">
            <a:spAutoFit/>
          </a:bodyPr>
          <a:lstStyle>
            <a:lvl1pPr marL="0" indent="0" algn="ctr">
              <a:buNone/>
              <a:defRPr/>
            </a:lvl1pPr>
          </a:lstStyle>
          <a:p>
            <a:pPr lvl="0"/>
            <a:endParaRPr lang="nb-NO" dirty="0"/>
          </a:p>
        </p:txBody>
      </p:sp>
    </p:spTree>
    <p:extLst>
      <p:ext uri="{BB962C8B-B14F-4D97-AF65-F5344CB8AC3E}">
        <p14:creationId xmlns:p14="http://schemas.microsoft.com/office/powerpoint/2010/main" val="29358011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telside (bilde)">
    <p:spTree>
      <p:nvGrpSpPr>
        <p:cNvPr id="1" name=""/>
        <p:cNvGrpSpPr/>
        <p:nvPr/>
      </p:nvGrpSpPr>
      <p:grpSpPr>
        <a:xfrm>
          <a:off x="0" y="0"/>
          <a:ext cx="0" cy="0"/>
          <a:chOff x="0" y="0"/>
          <a:chExt cx="0" cy="0"/>
        </a:xfrm>
      </p:grpSpPr>
      <p:pic>
        <p:nvPicPr>
          <p:cNvPr id="3" name="Bilde 2" descr="Et bilde som inneholder objekt&#10;&#10;Automatisk generert beskrivelse">
            <a:extLst>
              <a:ext uri="{FF2B5EF4-FFF2-40B4-BE49-F238E27FC236}">
                <a16:creationId xmlns:a16="http://schemas.microsoft.com/office/drawing/2014/main" id="{B401EE86-551D-4BF0-8645-23EB5F81A47F}"/>
              </a:ext>
            </a:extLst>
          </p:cNvPr>
          <p:cNvPicPr>
            <a:picLocks noChangeAspect="1"/>
          </p:cNvPicPr>
          <p:nvPr userDrawn="1"/>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3" name="Plassholder for tekst 12">
            <a:extLst>
              <a:ext uri="{FF2B5EF4-FFF2-40B4-BE49-F238E27FC236}">
                <a16:creationId xmlns:a16="http://schemas.microsoft.com/office/drawing/2014/main" id="{9B4F91E3-2464-450D-8F0E-C1E38C7E8755}"/>
              </a:ext>
            </a:extLst>
          </p:cNvPr>
          <p:cNvSpPr>
            <a:spLocks noGrp="1"/>
          </p:cNvSpPr>
          <p:nvPr>
            <p:ph type="body" sz="quarter" idx="10" hasCustomPrompt="1"/>
          </p:nvPr>
        </p:nvSpPr>
        <p:spPr>
          <a:xfrm>
            <a:off x="3108961" y="4777470"/>
            <a:ext cx="5974080" cy="292388"/>
          </a:xfrm>
        </p:spPr>
        <p:txBody>
          <a:bodyPr wrap="square">
            <a:spAutoFit/>
          </a:bodyPr>
          <a:lstStyle>
            <a:lvl1pPr marL="0" indent="0" algn="ctr">
              <a:buNone/>
              <a:defRPr/>
            </a:lvl1pPr>
          </a:lstStyle>
          <a:p>
            <a:pPr lvl="0"/>
            <a:r>
              <a:rPr lang="nb-NO" dirty="0"/>
              <a:t>Navn </a:t>
            </a:r>
            <a:r>
              <a:rPr lang="nb-NO" dirty="0" err="1"/>
              <a:t>Navnesen</a:t>
            </a:r>
            <a:endParaRPr lang="nb-NO" dirty="0"/>
          </a:p>
        </p:txBody>
      </p:sp>
      <p:sp>
        <p:nvSpPr>
          <p:cNvPr id="2" name="Plassholder for dato 1">
            <a:extLst>
              <a:ext uri="{FF2B5EF4-FFF2-40B4-BE49-F238E27FC236}">
                <a16:creationId xmlns:a16="http://schemas.microsoft.com/office/drawing/2014/main" id="{FF17D2CB-AF84-47B6-BD7F-AF6732A05C7A}"/>
              </a:ext>
            </a:extLst>
          </p:cNvPr>
          <p:cNvSpPr>
            <a:spLocks noGrp="1"/>
          </p:cNvSpPr>
          <p:nvPr>
            <p:ph type="dt" sz="half" idx="11"/>
          </p:nvPr>
        </p:nvSpPr>
        <p:spPr/>
        <p:txBody>
          <a:bodyPr/>
          <a:lstStyle>
            <a:lvl1pPr>
              <a:defRPr>
                <a:solidFill>
                  <a:schemeClr val="bg2"/>
                </a:solidFill>
              </a:defRPr>
            </a:lvl1pPr>
          </a:lstStyle>
          <a:p>
            <a:fld id="{45A17693-1B48-41A4-A622-F73F34484C7C}" type="datetime1">
              <a:rPr lang="nb-NO" smtClean="0"/>
              <a:pPr/>
              <a:t>31.05.2024</a:t>
            </a:fld>
            <a:endParaRPr lang="nb-NO" dirty="0"/>
          </a:p>
        </p:txBody>
      </p:sp>
      <p:sp>
        <p:nvSpPr>
          <p:cNvPr id="4" name="Plassholder for bunntekst 3">
            <a:extLst>
              <a:ext uri="{FF2B5EF4-FFF2-40B4-BE49-F238E27FC236}">
                <a16:creationId xmlns:a16="http://schemas.microsoft.com/office/drawing/2014/main" id="{7E5386B4-0A3D-4A70-B369-9996A317BA43}"/>
              </a:ext>
            </a:extLst>
          </p:cNvPr>
          <p:cNvSpPr>
            <a:spLocks noGrp="1"/>
          </p:cNvSpPr>
          <p:nvPr>
            <p:ph type="ftr" sz="quarter" idx="12"/>
          </p:nvPr>
        </p:nvSpPr>
        <p:spPr/>
        <p:txBody>
          <a:bodyPr/>
          <a:lstStyle>
            <a:lvl1pPr>
              <a:defRPr>
                <a:solidFill>
                  <a:schemeClr val="bg2"/>
                </a:solidFill>
              </a:defRPr>
            </a:lvl1pPr>
          </a:lstStyle>
          <a:p>
            <a:r>
              <a:rPr lang="nb-NO"/>
              <a:t>Tittel på presentasjon</a:t>
            </a:r>
            <a:endParaRPr lang="nb-NO" dirty="0"/>
          </a:p>
        </p:txBody>
      </p:sp>
      <p:sp>
        <p:nvSpPr>
          <p:cNvPr id="6" name="Plassholder for lysbildenummer 5">
            <a:extLst>
              <a:ext uri="{FF2B5EF4-FFF2-40B4-BE49-F238E27FC236}">
                <a16:creationId xmlns:a16="http://schemas.microsoft.com/office/drawing/2014/main" id="{F6C48CF7-40EE-4B7D-B7EE-C835FC7B96CC}"/>
              </a:ext>
            </a:extLst>
          </p:cNvPr>
          <p:cNvSpPr>
            <a:spLocks noGrp="1"/>
          </p:cNvSpPr>
          <p:nvPr>
            <p:ph type="sldNum" sz="quarter" idx="13"/>
          </p:nvPr>
        </p:nvSpPr>
        <p:spPr/>
        <p:txBody>
          <a:bodyPr/>
          <a:lstStyle>
            <a:lvl1pPr>
              <a:defRPr>
                <a:solidFill>
                  <a:schemeClr val="bg2"/>
                </a:solidFill>
              </a:defRPr>
            </a:lvl1pPr>
          </a:lstStyle>
          <a:p>
            <a:fld id="{74A08341-4DE8-49C7-9F4E-DD0765207EB8}" type="slidenum">
              <a:rPr lang="nb-NO" smtClean="0"/>
              <a:pPr/>
              <a:t>‹#›</a:t>
            </a:fld>
            <a:endParaRPr lang="nb-NO" dirty="0"/>
          </a:p>
        </p:txBody>
      </p:sp>
      <p:sp>
        <p:nvSpPr>
          <p:cNvPr id="9" name="Plassholder for tekst 8">
            <a:extLst>
              <a:ext uri="{FF2B5EF4-FFF2-40B4-BE49-F238E27FC236}">
                <a16:creationId xmlns:a16="http://schemas.microsoft.com/office/drawing/2014/main" id="{4E5DA1F2-96A1-48A9-9F87-226896801074}"/>
              </a:ext>
            </a:extLst>
          </p:cNvPr>
          <p:cNvSpPr>
            <a:spLocks noGrp="1"/>
          </p:cNvSpPr>
          <p:nvPr>
            <p:ph type="body" sz="quarter" idx="14"/>
          </p:nvPr>
        </p:nvSpPr>
        <p:spPr>
          <a:xfrm>
            <a:off x="1724818" y="1875359"/>
            <a:ext cx="8742363" cy="2462213"/>
          </a:xfrm>
        </p:spPr>
        <p:txBody>
          <a:bodyPr anchor="ctr">
            <a:noAutofit/>
          </a:bodyPr>
          <a:lstStyle>
            <a:lvl1pPr marL="0" indent="0" algn="ctr">
              <a:buNone/>
              <a:defRPr sz="4000">
                <a:solidFill>
                  <a:schemeClr val="bg2"/>
                </a:solidFill>
                <a:latin typeface="+mj-lt"/>
              </a:defRPr>
            </a:lvl1pPr>
          </a:lstStyle>
          <a:p>
            <a:pPr lvl="0"/>
            <a:endParaRPr lang="nb-NO" dirty="0"/>
          </a:p>
        </p:txBody>
      </p:sp>
      <p:sp>
        <p:nvSpPr>
          <p:cNvPr id="11" name="Plassholder for tekst 12">
            <a:extLst>
              <a:ext uri="{FF2B5EF4-FFF2-40B4-BE49-F238E27FC236}">
                <a16:creationId xmlns:a16="http://schemas.microsoft.com/office/drawing/2014/main" id="{AB66B6DF-B82A-4251-9730-93E949CEFE5A}"/>
              </a:ext>
            </a:extLst>
          </p:cNvPr>
          <p:cNvSpPr>
            <a:spLocks noGrp="1"/>
          </p:cNvSpPr>
          <p:nvPr>
            <p:ph type="body" sz="quarter" idx="15"/>
          </p:nvPr>
        </p:nvSpPr>
        <p:spPr>
          <a:xfrm>
            <a:off x="1724818" y="1143074"/>
            <a:ext cx="8742363" cy="292388"/>
          </a:xfrm>
        </p:spPr>
        <p:txBody>
          <a:bodyPr wrap="square">
            <a:spAutoFit/>
          </a:bodyPr>
          <a:lstStyle>
            <a:lvl1pPr marL="0" indent="0" algn="ctr">
              <a:buNone/>
              <a:defRPr/>
            </a:lvl1pPr>
          </a:lstStyle>
          <a:p>
            <a:pPr lvl="0"/>
            <a:endParaRPr lang="nb-NO" dirty="0"/>
          </a:p>
        </p:txBody>
      </p:sp>
      <p:pic>
        <p:nvPicPr>
          <p:cNvPr id="10" name="Grafikk 9">
            <a:extLst>
              <a:ext uri="{FF2B5EF4-FFF2-40B4-BE49-F238E27FC236}">
                <a16:creationId xmlns:a16="http://schemas.microsoft.com/office/drawing/2014/main" id="{4F0AFEAA-356D-4C97-868C-B78DC3B853A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5322096" y="6312387"/>
            <a:ext cx="1528760" cy="189518"/>
          </a:xfrm>
          <a:prstGeom prst="rect">
            <a:avLst/>
          </a:prstGeom>
        </p:spPr>
      </p:pic>
    </p:spTree>
    <p:extLst>
      <p:ext uri="{BB962C8B-B14F-4D97-AF65-F5344CB8AC3E}">
        <p14:creationId xmlns:p14="http://schemas.microsoft.com/office/powerpoint/2010/main" val="7486320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tel, ingress og to spalter">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D61EE61-9CB2-4C3F-809D-EFD65B03E8B1}"/>
              </a:ext>
            </a:extLst>
          </p:cNvPr>
          <p:cNvSpPr>
            <a:spLocks noGrp="1"/>
          </p:cNvSpPr>
          <p:nvPr>
            <p:ph type="title"/>
          </p:nvPr>
        </p:nvSpPr>
        <p:spPr/>
        <p:txBody>
          <a:bodyPr/>
          <a:lstStyle>
            <a:lvl1pPr algn="ctr">
              <a:defRPr/>
            </a:lvl1pPr>
          </a:lstStyle>
          <a:p>
            <a:r>
              <a:rPr lang="nb-NO"/>
              <a:t>Klikk for å redigere tittelstil</a:t>
            </a:r>
          </a:p>
        </p:txBody>
      </p:sp>
      <p:sp>
        <p:nvSpPr>
          <p:cNvPr id="3" name="Plassholder for innhold 2">
            <a:extLst>
              <a:ext uri="{FF2B5EF4-FFF2-40B4-BE49-F238E27FC236}">
                <a16:creationId xmlns:a16="http://schemas.microsoft.com/office/drawing/2014/main" id="{627171F2-E982-46C8-91C4-F6A1D0D5F117}"/>
              </a:ext>
            </a:extLst>
          </p:cNvPr>
          <p:cNvSpPr>
            <a:spLocks noGrp="1"/>
          </p:cNvSpPr>
          <p:nvPr>
            <p:ph idx="1"/>
          </p:nvPr>
        </p:nvSpPr>
        <p:spPr>
          <a:xfrm>
            <a:off x="720091" y="3445669"/>
            <a:ext cx="5268331" cy="2505862"/>
          </a:xfrm>
        </p:spPr>
        <p:txBody>
          <a:bodyPr/>
          <a:lstStyle>
            <a:lvl1pPr>
              <a:defRPr sz="1500"/>
            </a:lvl1pPr>
            <a:lvl2pPr>
              <a:defRPr sz="1500"/>
            </a:lvl2pPr>
            <a:lvl3pPr>
              <a:defRPr sz="1500"/>
            </a:lvl3pPr>
            <a:lvl4pPr>
              <a:defRPr sz="1500"/>
            </a:lvl4pPr>
            <a:lvl5pPr>
              <a:defRPr sz="1500"/>
            </a:lvl5pPr>
            <a:lvl6pPr>
              <a:defRPr/>
            </a:lvl6pPr>
            <a:lvl7pPr>
              <a:defRPr/>
            </a:lvl7pPr>
            <a:lvl8pPr>
              <a:defRPr/>
            </a:lvl8pPr>
            <a:lvl9pPr>
              <a:defRPr/>
            </a:lvl9pPr>
          </a:lstStyle>
          <a:p>
            <a:pPr lvl="0"/>
            <a:r>
              <a:rPr lang="nb-NO" dirty="0"/>
              <a:t>Klikk for å redigere tekststiler i malen</a:t>
            </a:r>
          </a:p>
          <a:p>
            <a:pPr lvl="5"/>
            <a:r>
              <a:rPr lang="nb-NO" dirty="0"/>
              <a:t>Andre nivå</a:t>
            </a:r>
          </a:p>
          <a:p>
            <a:pPr lvl="6"/>
            <a:r>
              <a:rPr lang="nb-NO" dirty="0"/>
              <a:t>Tredje nivå</a:t>
            </a:r>
          </a:p>
          <a:p>
            <a:pPr lvl="7"/>
            <a:r>
              <a:rPr lang="nb-NO" dirty="0"/>
              <a:t>Fjerde nivå</a:t>
            </a:r>
          </a:p>
          <a:p>
            <a:pPr lvl="8"/>
            <a:r>
              <a:rPr lang="nb-NO" dirty="0"/>
              <a:t>Femte nivå</a:t>
            </a:r>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
        <p:nvSpPr>
          <p:cNvPr id="7" name="Plassholder for innhold 2">
            <a:extLst>
              <a:ext uri="{FF2B5EF4-FFF2-40B4-BE49-F238E27FC236}">
                <a16:creationId xmlns:a16="http://schemas.microsoft.com/office/drawing/2014/main" id="{874AA346-3EB8-46E0-8AF6-955898FE4028}"/>
              </a:ext>
            </a:extLst>
          </p:cNvPr>
          <p:cNvSpPr>
            <a:spLocks noGrp="1"/>
          </p:cNvSpPr>
          <p:nvPr>
            <p:ph idx="13"/>
          </p:nvPr>
        </p:nvSpPr>
        <p:spPr>
          <a:xfrm>
            <a:off x="6203575" y="3445669"/>
            <a:ext cx="5268331" cy="2505862"/>
          </a:xfrm>
        </p:spPr>
        <p:txBody>
          <a:bodyPr/>
          <a:lstStyle>
            <a:lvl1pPr>
              <a:defRPr sz="1500"/>
            </a:lvl1pPr>
            <a:lvl2pPr>
              <a:defRPr sz="1500"/>
            </a:lvl2pPr>
            <a:lvl3pPr>
              <a:defRPr sz="1500"/>
            </a:lvl3pPr>
            <a:lvl4pPr>
              <a:defRPr sz="1500"/>
            </a:lvl4pPr>
            <a:lvl5pPr>
              <a:defRPr sz="1500"/>
            </a:lvl5pPr>
            <a:lvl6pPr>
              <a:defRPr/>
            </a:lvl6pPr>
            <a:lvl7pPr>
              <a:defRPr/>
            </a:lvl7pPr>
            <a:lvl8pPr>
              <a:defRPr/>
            </a:lvl8pPr>
            <a:lvl9pPr>
              <a:defRPr/>
            </a:lvl9pPr>
          </a:lstStyle>
          <a:p>
            <a:pPr lvl="0"/>
            <a:r>
              <a:rPr lang="nb-NO" dirty="0"/>
              <a:t>Klikk for å redigere tekststiler i malen</a:t>
            </a:r>
          </a:p>
          <a:p>
            <a:pPr lvl="5"/>
            <a:r>
              <a:rPr lang="nb-NO" dirty="0"/>
              <a:t>Andre nivå</a:t>
            </a:r>
          </a:p>
          <a:p>
            <a:pPr lvl="6"/>
            <a:r>
              <a:rPr lang="nb-NO" dirty="0"/>
              <a:t>Tredje nivå</a:t>
            </a:r>
          </a:p>
          <a:p>
            <a:pPr lvl="7"/>
            <a:r>
              <a:rPr lang="nb-NO" dirty="0"/>
              <a:t>Fjerde nivå</a:t>
            </a:r>
          </a:p>
          <a:p>
            <a:pPr lvl="8"/>
            <a:r>
              <a:rPr lang="nb-NO" dirty="0"/>
              <a:t>Femte nivå</a:t>
            </a:r>
          </a:p>
        </p:txBody>
      </p:sp>
      <p:sp>
        <p:nvSpPr>
          <p:cNvPr id="11" name="Plassholder for tekst 9">
            <a:extLst>
              <a:ext uri="{FF2B5EF4-FFF2-40B4-BE49-F238E27FC236}">
                <a16:creationId xmlns:a16="http://schemas.microsoft.com/office/drawing/2014/main" id="{BBAB3D54-CEFE-4106-8C99-8963730E39EF}"/>
              </a:ext>
            </a:extLst>
          </p:cNvPr>
          <p:cNvSpPr>
            <a:spLocks noGrp="1"/>
          </p:cNvSpPr>
          <p:nvPr>
            <p:ph type="body" sz="quarter" idx="14"/>
          </p:nvPr>
        </p:nvSpPr>
        <p:spPr>
          <a:xfrm>
            <a:off x="720090" y="2354269"/>
            <a:ext cx="10751820" cy="584775"/>
          </a:xfrm>
        </p:spPr>
        <p:txBody>
          <a:bodyPr>
            <a:noAutofit/>
          </a:bodyPr>
          <a:lstStyle>
            <a:lvl1pPr marL="0" indent="0" algn="ctr">
              <a:buNone/>
              <a:defRPr/>
            </a:lvl1pPr>
          </a:lstStyle>
          <a:p>
            <a:pPr lvl="0"/>
            <a:endParaRPr lang="nb-NO" dirty="0"/>
          </a:p>
        </p:txBody>
      </p:sp>
    </p:spTree>
    <p:extLst>
      <p:ext uri="{BB962C8B-B14F-4D97-AF65-F5344CB8AC3E}">
        <p14:creationId xmlns:p14="http://schemas.microsoft.com/office/powerpoint/2010/main" val="22666120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o spalter">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D61EE61-9CB2-4C3F-809D-EFD65B03E8B1}"/>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627171F2-E982-46C8-91C4-F6A1D0D5F117}"/>
              </a:ext>
            </a:extLst>
          </p:cNvPr>
          <p:cNvSpPr>
            <a:spLocks noGrp="1"/>
          </p:cNvSpPr>
          <p:nvPr>
            <p:ph idx="1"/>
          </p:nvPr>
        </p:nvSpPr>
        <p:spPr>
          <a:xfrm>
            <a:off x="720091" y="2354270"/>
            <a:ext cx="5268331" cy="3597261"/>
          </a:xfrm>
        </p:spPr>
        <p:txBody>
          <a:bodyPr/>
          <a:lstStyle>
            <a:lvl1pPr>
              <a:defRPr/>
            </a:lvl1pPr>
            <a:lvl6pPr>
              <a:defRPr/>
            </a:lvl6pPr>
            <a:lvl7pPr>
              <a:defRPr/>
            </a:lvl7pPr>
            <a:lvl8pPr>
              <a:defRPr/>
            </a:lvl8pPr>
            <a:lvl9pPr>
              <a:defRPr/>
            </a:lvl9pPr>
          </a:lstStyle>
          <a:p>
            <a:pPr lvl="0"/>
            <a:r>
              <a:rPr lang="nb-NO" dirty="0"/>
              <a:t>Klikk for å redigere tekststiler i malen</a:t>
            </a:r>
          </a:p>
          <a:p>
            <a:pPr lvl="5"/>
            <a:r>
              <a:rPr lang="nb-NO" dirty="0"/>
              <a:t>Andre nivå</a:t>
            </a:r>
          </a:p>
          <a:p>
            <a:pPr lvl="6"/>
            <a:r>
              <a:rPr lang="nb-NO" dirty="0"/>
              <a:t>Tredje nivå</a:t>
            </a:r>
          </a:p>
          <a:p>
            <a:pPr lvl="7"/>
            <a:r>
              <a:rPr lang="nb-NO" dirty="0"/>
              <a:t>Fjerde nivå</a:t>
            </a:r>
          </a:p>
          <a:p>
            <a:pPr lvl="8"/>
            <a:r>
              <a:rPr lang="nb-NO" dirty="0"/>
              <a:t>Femte nivå</a:t>
            </a:r>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
        <p:nvSpPr>
          <p:cNvPr id="7" name="Plassholder for innhold 2">
            <a:extLst>
              <a:ext uri="{FF2B5EF4-FFF2-40B4-BE49-F238E27FC236}">
                <a16:creationId xmlns:a16="http://schemas.microsoft.com/office/drawing/2014/main" id="{874AA346-3EB8-46E0-8AF6-955898FE4028}"/>
              </a:ext>
            </a:extLst>
          </p:cNvPr>
          <p:cNvSpPr>
            <a:spLocks noGrp="1"/>
          </p:cNvSpPr>
          <p:nvPr>
            <p:ph idx="13"/>
          </p:nvPr>
        </p:nvSpPr>
        <p:spPr>
          <a:xfrm>
            <a:off x="6203575" y="2354270"/>
            <a:ext cx="5268331" cy="3597261"/>
          </a:xfrm>
        </p:spPr>
        <p:txBody>
          <a:bodyPr/>
          <a:lstStyle>
            <a:lvl1pPr>
              <a:defRPr/>
            </a:lvl1pPr>
            <a:lvl6pPr>
              <a:defRPr/>
            </a:lvl6pPr>
            <a:lvl7pPr>
              <a:defRPr/>
            </a:lvl7pPr>
            <a:lvl8pPr>
              <a:defRPr/>
            </a:lvl8pPr>
            <a:lvl9pPr>
              <a:defRPr/>
            </a:lvl9pPr>
          </a:lstStyle>
          <a:p>
            <a:pPr lvl="0"/>
            <a:r>
              <a:rPr lang="nb-NO" dirty="0"/>
              <a:t>Klikk for å redigere tekststiler i malen</a:t>
            </a:r>
          </a:p>
          <a:p>
            <a:pPr lvl="5"/>
            <a:r>
              <a:rPr lang="nb-NO" dirty="0"/>
              <a:t>Andre nivå</a:t>
            </a:r>
          </a:p>
          <a:p>
            <a:pPr lvl="6"/>
            <a:r>
              <a:rPr lang="nb-NO" dirty="0"/>
              <a:t>Tredje nivå</a:t>
            </a:r>
          </a:p>
          <a:p>
            <a:pPr lvl="7"/>
            <a:r>
              <a:rPr lang="nb-NO" dirty="0"/>
              <a:t>Fjerde nivå</a:t>
            </a:r>
          </a:p>
          <a:p>
            <a:pPr lvl="8"/>
            <a:r>
              <a:rPr lang="nb-NO" dirty="0"/>
              <a:t>Femte nivå</a:t>
            </a:r>
          </a:p>
        </p:txBody>
      </p:sp>
    </p:spTree>
    <p:extLst>
      <p:ext uri="{BB962C8B-B14F-4D97-AF65-F5344CB8AC3E}">
        <p14:creationId xmlns:p14="http://schemas.microsoft.com/office/powerpoint/2010/main" val="35240822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D61EE61-9CB2-4C3F-809D-EFD65B03E8B1}"/>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627171F2-E982-46C8-91C4-F6A1D0D5F117}"/>
              </a:ext>
            </a:extLst>
          </p:cNvPr>
          <p:cNvSpPr>
            <a:spLocks noGrp="1"/>
          </p:cNvSpPr>
          <p:nvPr>
            <p:ph idx="1"/>
          </p:nvPr>
        </p:nvSpPr>
        <p:spPr/>
        <p:txBody>
          <a:bodyPr/>
          <a:lstStyle>
            <a:lvl1pPr>
              <a:defRPr/>
            </a:lvl1pPr>
            <a:lvl6pPr>
              <a:defRPr/>
            </a:lvl6pPr>
            <a:lvl7pPr>
              <a:defRPr/>
            </a:lvl7pPr>
            <a:lvl8pPr>
              <a:defRPr/>
            </a:lvl8pPr>
            <a:lvl9pPr>
              <a:defRPr/>
            </a:lvl9pPr>
          </a:lstStyle>
          <a:p>
            <a:pPr lvl="0"/>
            <a:r>
              <a:rPr lang="nb-NO" dirty="0"/>
              <a:t>Klikk for å redigere tekststiler i malen</a:t>
            </a:r>
          </a:p>
          <a:p>
            <a:pPr lvl="5"/>
            <a:r>
              <a:rPr lang="nb-NO" dirty="0"/>
              <a:t>Andre nivå</a:t>
            </a:r>
          </a:p>
          <a:p>
            <a:pPr lvl="6"/>
            <a:r>
              <a:rPr lang="nb-NO" dirty="0"/>
              <a:t>Tredje nivå</a:t>
            </a:r>
          </a:p>
          <a:p>
            <a:pPr lvl="7"/>
            <a:r>
              <a:rPr lang="nb-NO" dirty="0"/>
              <a:t>Fjerde nivå</a:t>
            </a:r>
          </a:p>
          <a:p>
            <a:pPr lvl="8"/>
            <a:r>
              <a:rPr lang="nb-NO" dirty="0"/>
              <a:t>Femte nivå</a:t>
            </a:r>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Tree>
    <p:extLst>
      <p:ext uri="{BB962C8B-B14F-4D97-AF65-F5344CB8AC3E}">
        <p14:creationId xmlns:p14="http://schemas.microsoft.com/office/powerpoint/2010/main" val="3256288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Forside (bilde)">
    <p:spTree>
      <p:nvGrpSpPr>
        <p:cNvPr id="1" name=""/>
        <p:cNvGrpSpPr/>
        <p:nvPr/>
      </p:nvGrpSpPr>
      <p:grpSpPr>
        <a:xfrm>
          <a:off x="0" y="0"/>
          <a:ext cx="0" cy="0"/>
          <a:chOff x="0" y="0"/>
          <a:chExt cx="0" cy="0"/>
        </a:xfrm>
      </p:grpSpPr>
      <p:pic>
        <p:nvPicPr>
          <p:cNvPr id="3" name="Bilde 2" descr="Et bilde som inneholder objekt&#10;&#10;Automatisk generert beskrivelse">
            <a:extLst>
              <a:ext uri="{FF2B5EF4-FFF2-40B4-BE49-F238E27FC236}">
                <a16:creationId xmlns:a16="http://schemas.microsoft.com/office/drawing/2014/main" id="{B401EE86-551D-4BF0-8645-23EB5F81A47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Grafikk 6">
            <a:extLst>
              <a:ext uri="{FF2B5EF4-FFF2-40B4-BE49-F238E27FC236}">
                <a16:creationId xmlns:a16="http://schemas.microsoft.com/office/drawing/2014/main" id="{7B734F0F-B7D6-4978-9B5A-260FFBED9F15}"/>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860766" y="2694850"/>
            <a:ext cx="6470468" cy="1468300"/>
          </a:xfrm>
          <a:prstGeom prst="rect">
            <a:avLst/>
          </a:prstGeom>
        </p:spPr>
      </p:pic>
      <p:sp>
        <p:nvSpPr>
          <p:cNvPr id="13" name="Plassholder for tekst 12">
            <a:extLst>
              <a:ext uri="{FF2B5EF4-FFF2-40B4-BE49-F238E27FC236}">
                <a16:creationId xmlns:a16="http://schemas.microsoft.com/office/drawing/2014/main" id="{9B4F91E3-2464-450D-8F0E-C1E38C7E8755}"/>
              </a:ext>
            </a:extLst>
          </p:cNvPr>
          <p:cNvSpPr>
            <a:spLocks noGrp="1"/>
          </p:cNvSpPr>
          <p:nvPr>
            <p:ph type="body" sz="quarter" idx="10" hasCustomPrompt="1"/>
          </p:nvPr>
        </p:nvSpPr>
        <p:spPr>
          <a:xfrm>
            <a:off x="3108961" y="4777470"/>
            <a:ext cx="5974080" cy="292388"/>
          </a:xfrm>
        </p:spPr>
        <p:txBody>
          <a:bodyPr wrap="square">
            <a:spAutoFit/>
          </a:bodyPr>
          <a:lstStyle>
            <a:lvl1pPr marL="0" indent="0" algn="ctr">
              <a:buNone/>
              <a:defRPr/>
            </a:lvl1pPr>
          </a:lstStyle>
          <a:p>
            <a:pPr lvl="0"/>
            <a:r>
              <a:rPr lang="nb-NO" dirty="0"/>
              <a:t>Navn </a:t>
            </a:r>
            <a:r>
              <a:rPr lang="nb-NO" dirty="0" err="1"/>
              <a:t>Navnesen</a:t>
            </a:r>
            <a:endParaRPr lang="nb-NO" dirty="0"/>
          </a:p>
        </p:txBody>
      </p:sp>
    </p:spTree>
    <p:extLst>
      <p:ext uri="{BB962C8B-B14F-4D97-AF65-F5344CB8AC3E}">
        <p14:creationId xmlns:p14="http://schemas.microsoft.com/office/powerpoint/2010/main" val="22010209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tel, tekst og bilde">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D61EE61-9CB2-4C3F-809D-EFD65B03E8B1}"/>
              </a:ext>
            </a:extLst>
          </p:cNvPr>
          <p:cNvSpPr>
            <a:spLocks noGrp="1"/>
          </p:cNvSpPr>
          <p:nvPr>
            <p:ph type="title"/>
          </p:nvPr>
        </p:nvSpPr>
        <p:spPr/>
        <p:txBody>
          <a:bodyPr/>
          <a:lstStyle/>
          <a:p>
            <a:r>
              <a:rPr lang="nb-NO"/>
              <a:t>Klikk for å redigere tittelstil</a:t>
            </a:r>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
        <p:nvSpPr>
          <p:cNvPr id="11" name="Plassholder for bilde 10">
            <a:extLst>
              <a:ext uri="{FF2B5EF4-FFF2-40B4-BE49-F238E27FC236}">
                <a16:creationId xmlns:a16="http://schemas.microsoft.com/office/drawing/2014/main" id="{2B1FCA7D-E67D-4A19-9FC3-3E64073076CC}"/>
              </a:ext>
            </a:extLst>
          </p:cNvPr>
          <p:cNvSpPr>
            <a:spLocks noGrp="1"/>
          </p:cNvSpPr>
          <p:nvPr>
            <p:ph type="pic" sz="quarter" idx="14"/>
          </p:nvPr>
        </p:nvSpPr>
        <p:spPr>
          <a:xfrm>
            <a:off x="6725641" y="2397900"/>
            <a:ext cx="4746265" cy="3553631"/>
          </a:xfrm>
          <a:solidFill>
            <a:schemeClr val="bg2"/>
          </a:solidFill>
        </p:spPr>
        <p:txBody>
          <a:bodyPr/>
          <a:lstStyle>
            <a:lvl1pPr marL="0" indent="0" algn="ctr">
              <a:buNone/>
              <a:defRPr sz="1500"/>
            </a:lvl1pPr>
          </a:lstStyle>
          <a:p>
            <a:endParaRPr lang="nb-NO"/>
          </a:p>
        </p:txBody>
      </p:sp>
      <p:sp>
        <p:nvSpPr>
          <p:cNvPr id="13" name="Plassholder for tekst 7">
            <a:extLst>
              <a:ext uri="{FF2B5EF4-FFF2-40B4-BE49-F238E27FC236}">
                <a16:creationId xmlns:a16="http://schemas.microsoft.com/office/drawing/2014/main" id="{243B7A5E-55EA-4BFF-85CE-C01E2DA392EC}"/>
              </a:ext>
            </a:extLst>
          </p:cNvPr>
          <p:cNvSpPr>
            <a:spLocks noGrp="1"/>
          </p:cNvSpPr>
          <p:nvPr>
            <p:ph type="body" sz="quarter" idx="13"/>
          </p:nvPr>
        </p:nvSpPr>
        <p:spPr>
          <a:xfrm>
            <a:off x="720090" y="2354270"/>
            <a:ext cx="5268331" cy="3597261"/>
          </a:xfrm>
        </p:spPr>
        <p:txBody>
          <a:bodyPr/>
          <a:lstStyle>
            <a:lvl1pPr>
              <a:defRPr/>
            </a:lvl1pPr>
            <a:lvl6pPr>
              <a:defRPr/>
            </a:lvl6pPr>
            <a:lvl7pPr>
              <a:defRPr/>
            </a:lvl7pPr>
            <a:lvl8pPr>
              <a:defRPr/>
            </a:lvl8pPr>
            <a:lvl9pPr>
              <a:defRPr/>
            </a:lvl9pPr>
          </a:lstStyle>
          <a:p>
            <a:pPr lvl="0"/>
            <a:r>
              <a:rPr lang="nb-NO" dirty="0"/>
              <a:t>Klikk for å redigere tekststiler i malen</a:t>
            </a:r>
          </a:p>
          <a:p>
            <a:pPr lvl="5"/>
            <a:r>
              <a:rPr lang="nb-NO" dirty="0"/>
              <a:t>Andre nivå</a:t>
            </a:r>
          </a:p>
          <a:p>
            <a:pPr lvl="6"/>
            <a:r>
              <a:rPr lang="nb-NO" dirty="0"/>
              <a:t>Tredje nivå</a:t>
            </a:r>
          </a:p>
          <a:p>
            <a:pPr lvl="7"/>
            <a:r>
              <a:rPr lang="nb-NO" dirty="0"/>
              <a:t>Fjerde nivå</a:t>
            </a:r>
          </a:p>
          <a:p>
            <a:pPr lvl="8"/>
            <a:r>
              <a:rPr lang="nb-NO" dirty="0"/>
              <a:t>Femte nivå</a:t>
            </a:r>
          </a:p>
        </p:txBody>
      </p:sp>
    </p:spTree>
    <p:extLst>
      <p:ext uri="{BB962C8B-B14F-4D97-AF65-F5344CB8AC3E}">
        <p14:creationId xmlns:p14="http://schemas.microsoft.com/office/powerpoint/2010/main" val="8575538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o bilder">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2B1FCA7D-E67D-4A19-9FC3-3E64073076CC}"/>
              </a:ext>
            </a:extLst>
          </p:cNvPr>
          <p:cNvSpPr>
            <a:spLocks noGrp="1"/>
          </p:cNvSpPr>
          <p:nvPr>
            <p:ph type="pic" sz="quarter" idx="14"/>
          </p:nvPr>
        </p:nvSpPr>
        <p:spPr>
          <a:xfrm>
            <a:off x="1440180" y="1872234"/>
            <a:ext cx="4572572" cy="3193599"/>
          </a:xfrm>
          <a:solidFill>
            <a:schemeClr val="bg2"/>
          </a:solidFill>
        </p:spPr>
        <p:txBody>
          <a:bodyPr/>
          <a:lstStyle>
            <a:lvl1pPr marL="0" indent="0" algn="ctr">
              <a:buNone/>
              <a:defRPr sz="1500"/>
            </a:lvl1pPr>
          </a:lstStyle>
          <a:p>
            <a:endParaRPr lang="nb-NO"/>
          </a:p>
        </p:txBody>
      </p:sp>
      <p:sp>
        <p:nvSpPr>
          <p:cNvPr id="8" name="Plassholder for bilde 10">
            <a:extLst>
              <a:ext uri="{FF2B5EF4-FFF2-40B4-BE49-F238E27FC236}">
                <a16:creationId xmlns:a16="http://schemas.microsoft.com/office/drawing/2014/main" id="{DAF01682-47A3-44FF-BF57-E9F2F255A4E6}"/>
              </a:ext>
            </a:extLst>
          </p:cNvPr>
          <p:cNvSpPr>
            <a:spLocks noGrp="1"/>
          </p:cNvSpPr>
          <p:nvPr>
            <p:ph type="pic" sz="quarter" idx="15"/>
          </p:nvPr>
        </p:nvSpPr>
        <p:spPr>
          <a:xfrm>
            <a:off x="6179250" y="1872234"/>
            <a:ext cx="4572572" cy="3193599"/>
          </a:xfrm>
          <a:solidFill>
            <a:schemeClr val="bg2"/>
          </a:solidFill>
        </p:spPr>
        <p:txBody>
          <a:bodyPr/>
          <a:lstStyle>
            <a:lvl1pPr marL="0" indent="0" algn="ctr">
              <a:buNone/>
              <a:defRPr sz="1500"/>
            </a:lvl1pPr>
          </a:lstStyle>
          <a:p>
            <a:endParaRPr lang="nb-NO"/>
          </a:p>
        </p:txBody>
      </p:sp>
      <p:sp>
        <p:nvSpPr>
          <p:cNvPr id="2" name="Tittel 1">
            <a:extLst>
              <a:ext uri="{FF2B5EF4-FFF2-40B4-BE49-F238E27FC236}">
                <a16:creationId xmlns:a16="http://schemas.microsoft.com/office/drawing/2014/main" id="{AD61EE61-9CB2-4C3F-809D-EFD65B03E8B1}"/>
              </a:ext>
            </a:extLst>
          </p:cNvPr>
          <p:cNvSpPr>
            <a:spLocks noGrp="1"/>
          </p:cNvSpPr>
          <p:nvPr>
            <p:ph type="title"/>
          </p:nvPr>
        </p:nvSpPr>
        <p:spPr/>
        <p:txBody>
          <a:bodyPr/>
          <a:lstStyle/>
          <a:p>
            <a:r>
              <a:rPr lang="nb-NO"/>
              <a:t>Klikk for å redigere tittelstil</a:t>
            </a:r>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
        <p:nvSpPr>
          <p:cNvPr id="13" name="Plassholder for tekst 7">
            <a:extLst>
              <a:ext uri="{FF2B5EF4-FFF2-40B4-BE49-F238E27FC236}">
                <a16:creationId xmlns:a16="http://schemas.microsoft.com/office/drawing/2014/main" id="{243B7A5E-55EA-4BFF-85CE-C01E2DA392EC}"/>
              </a:ext>
            </a:extLst>
          </p:cNvPr>
          <p:cNvSpPr>
            <a:spLocks noGrp="1"/>
          </p:cNvSpPr>
          <p:nvPr>
            <p:ph type="body" sz="quarter" idx="13"/>
          </p:nvPr>
        </p:nvSpPr>
        <p:spPr>
          <a:xfrm>
            <a:off x="1440180" y="5219377"/>
            <a:ext cx="4572572" cy="461665"/>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
        <p:nvSpPr>
          <p:cNvPr id="10" name="Plassholder for tekst 7">
            <a:extLst>
              <a:ext uri="{FF2B5EF4-FFF2-40B4-BE49-F238E27FC236}">
                <a16:creationId xmlns:a16="http://schemas.microsoft.com/office/drawing/2014/main" id="{C4769550-20C3-4E71-869B-79CE1C7F0395}"/>
              </a:ext>
            </a:extLst>
          </p:cNvPr>
          <p:cNvSpPr>
            <a:spLocks noGrp="1"/>
          </p:cNvSpPr>
          <p:nvPr>
            <p:ph type="body" sz="quarter" idx="16"/>
          </p:nvPr>
        </p:nvSpPr>
        <p:spPr>
          <a:xfrm>
            <a:off x="6179250" y="5219377"/>
            <a:ext cx="4572572" cy="461665"/>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Tree>
    <p:extLst>
      <p:ext uri="{BB962C8B-B14F-4D97-AF65-F5344CB8AC3E}">
        <p14:creationId xmlns:p14="http://schemas.microsoft.com/office/powerpoint/2010/main" val="40864461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re bilder">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2B1FCA7D-E67D-4A19-9FC3-3E64073076CC}"/>
              </a:ext>
            </a:extLst>
          </p:cNvPr>
          <p:cNvSpPr>
            <a:spLocks noGrp="1"/>
          </p:cNvSpPr>
          <p:nvPr>
            <p:ph type="pic" sz="quarter" idx="14"/>
          </p:nvPr>
        </p:nvSpPr>
        <p:spPr>
          <a:xfrm>
            <a:off x="4362382" y="2397899"/>
            <a:ext cx="3467233" cy="2448306"/>
          </a:xfrm>
          <a:solidFill>
            <a:schemeClr val="bg2"/>
          </a:solidFill>
        </p:spPr>
        <p:txBody>
          <a:bodyPr/>
          <a:lstStyle>
            <a:lvl1pPr marL="0" indent="0" algn="ctr">
              <a:buNone/>
              <a:defRPr sz="1500"/>
            </a:lvl1pPr>
          </a:lstStyle>
          <a:p>
            <a:endParaRPr lang="nb-NO"/>
          </a:p>
        </p:txBody>
      </p:sp>
      <p:sp>
        <p:nvSpPr>
          <p:cNvPr id="8" name="Plassholder for bilde 10">
            <a:extLst>
              <a:ext uri="{FF2B5EF4-FFF2-40B4-BE49-F238E27FC236}">
                <a16:creationId xmlns:a16="http://schemas.microsoft.com/office/drawing/2014/main" id="{DAF01682-47A3-44FF-BF57-E9F2F255A4E6}"/>
              </a:ext>
            </a:extLst>
          </p:cNvPr>
          <p:cNvSpPr>
            <a:spLocks noGrp="1"/>
          </p:cNvSpPr>
          <p:nvPr>
            <p:ph type="pic" sz="quarter" idx="15"/>
          </p:nvPr>
        </p:nvSpPr>
        <p:spPr>
          <a:xfrm>
            <a:off x="8004673" y="2397899"/>
            <a:ext cx="3467233" cy="2448306"/>
          </a:xfrm>
          <a:solidFill>
            <a:schemeClr val="bg2"/>
          </a:solidFill>
        </p:spPr>
        <p:txBody>
          <a:bodyPr/>
          <a:lstStyle>
            <a:lvl1pPr marL="0" indent="0" algn="ctr">
              <a:buNone/>
              <a:defRPr sz="1500"/>
            </a:lvl1pPr>
          </a:lstStyle>
          <a:p>
            <a:endParaRPr lang="nb-NO"/>
          </a:p>
        </p:txBody>
      </p:sp>
      <p:sp>
        <p:nvSpPr>
          <p:cNvPr id="2" name="Tittel 1">
            <a:extLst>
              <a:ext uri="{FF2B5EF4-FFF2-40B4-BE49-F238E27FC236}">
                <a16:creationId xmlns:a16="http://schemas.microsoft.com/office/drawing/2014/main" id="{AD61EE61-9CB2-4C3F-809D-EFD65B03E8B1}"/>
              </a:ext>
            </a:extLst>
          </p:cNvPr>
          <p:cNvSpPr>
            <a:spLocks noGrp="1"/>
          </p:cNvSpPr>
          <p:nvPr>
            <p:ph type="title"/>
          </p:nvPr>
        </p:nvSpPr>
        <p:spPr/>
        <p:txBody>
          <a:bodyPr/>
          <a:lstStyle>
            <a:lvl1pPr algn="ctr">
              <a:defRPr/>
            </a:lvl1pPr>
          </a:lstStyle>
          <a:p>
            <a:r>
              <a:rPr lang="nb-NO"/>
              <a:t>Klikk for å redigere tittelstil</a:t>
            </a:r>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
        <p:nvSpPr>
          <p:cNvPr id="13" name="Plassholder for tekst 7">
            <a:extLst>
              <a:ext uri="{FF2B5EF4-FFF2-40B4-BE49-F238E27FC236}">
                <a16:creationId xmlns:a16="http://schemas.microsoft.com/office/drawing/2014/main" id="{243B7A5E-55EA-4BFF-85CE-C01E2DA392EC}"/>
              </a:ext>
            </a:extLst>
          </p:cNvPr>
          <p:cNvSpPr>
            <a:spLocks noGrp="1"/>
          </p:cNvSpPr>
          <p:nvPr>
            <p:ph type="body" sz="quarter" idx="13"/>
          </p:nvPr>
        </p:nvSpPr>
        <p:spPr>
          <a:xfrm>
            <a:off x="720092" y="4988544"/>
            <a:ext cx="3467233" cy="461665"/>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
        <p:nvSpPr>
          <p:cNvPr id="10" name="Plassholder for tekst 7">
            <a:extLst>
              <a:ext uri="{FF2B5EF4-FFF2-40B4-BE49-F238E27FC236}">
                <a16:creationId xmlns:a16="http://schemas.microsoft.com/office/drawing/2014/main" id="{C4769550-20C3-4E71-869B-79CE1C7F0395}"/>
              </a:ext>
            </a:extLst>
          </p:cNvPr>
          <p:cNvSpPr>
            <a:spLocks noGrp="1"/>
          </p:cNvSpPr>
          <p:nvPr>
            <p:ph type="body" sz="quarter" idx="16"/>
          </p:nvPr>
        </p:nvSpPr>
        <p:spPr>
          <a:xfrm>
            <a:off x="8004673" y="4988544"/>
            <a:ext cx="3467233" cy="461665"/>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
        <p:nvSpPr>
          <p:cNvPr id="12" name="Plassholder for bilde 10">
            <a:extLst>
              <a:ext uri="{FF2B5EF4-FFF2-40B4-BE49-F238E27FC236}">
                <a16:creationId xmlns:a16="http://schemas.microsoft.com/office/drawing/2014/main" id="{3EC4C5A9-D837-4440-A776-DBA8DFF87A98}"/>
              </a:ext>
            </a:extLst>
          </p:cNvPr>
          <p:cNvSpPr>
            <a:spLocks noGrp="1"/>
          </p:cNvSpPr>
          <p:nvPr>
            <p:ph type="pic" sz="quarter" idx="17"/>
          </p:nvPr>
        </p:nvSpPr>
        <p:spPr>
          <a:xfrm>
            <a:off x="720091" y="2397899"/>
            <a:ext cx="3467233" cy="2448306"/>
          </a:xfrm>
          <a:solidFill>
            <a:schemeClr val="bg2"/>
          </a:solidFill>
        </p:spPr>
        <p:txBody>
          <a:bodyPr/>
          <a:lstStyle>
            <a:lvl1pPr marL="0" indent="0" algn="ctr">
              <a:buNone/>
              <a:defRPr sz="1500"/>
            </a:lvl1pPr>
          </a:lstStyle>
          <a:p>
            <a:endParaRPr lang="nb-NO" dirty="0"/>
          </a:p>
        </p:txBody>
      </p:sp>
      <p:sp>
        <p:nvSpPr>
          <p:cNvPr id="14" name="Plassholder for tekst 7">
            <a:extLst>
              <a:ext uri="{FF2B5EF4-FFF2-40B4-BE49-F238E27FC236}">
                <a16:creationId xmlns:a16="http://schemas.microsoft.com/office/drawing/2014/main" id="{40E9DE64-D90F-436A-8129-4C31A461A3A5}"/>
              </a:ext>
            </a:extLst>
          </p:cNvPr>
          <p:cNvSpPr>
            <a:spLocks noGrp="1"/>
          </p:cNvSpPr>
          <p:nvPr>
            <p:ph type="body" sz="quarter" idx="18"/>
          </p:nvPr>
        </p:nvSpPr>
        <p:spPr>
          <a:xfrm>
            <a:off x="4362382" y="4988544"/>
            <a:ext cx="3467233" cy="461665"/>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Tree>
    <p:extLst>
      <p:ext uri="{BB962C8B-B14F-4D97-AF65-F5344CB8AC3E}">
        <p14:creationId xmlns:p14="http://schemas.microsoft.com/office/powerpoint/2010/main" val="17601562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ks bilder">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2B1FCA7D-E67D-4A19-9FC3-3E64073076CC}"/>
              </a:ext>
            </a:extLst>
          </p:cNvPr>
          <p:cNvSpPr>
            <a:spLocks noGrp="1"/>
          </p:cNvSpPr>
          <p:nvPr>
            <p:ph type="pic" sz="quarter" idx="14"/>
          </p:nvPr>
        </p:nvSpPr>
        <p:spPr>
          <a:xfrm>
            <a:off x="4603614" y="720090"/>
            <a:ext cx="2984773" cy="2113464"/>
          </a:xfrm>
          <a:solidFill>
            <a:schemeClr val="bg2"/>
          </a:solidFill>
        </p:spPr>
        <p:txBody>
          <a:bodyPr/>
          <a:lstStyle>
            <a:lvl1pPr marL="0" indent="0" algn="ctr">
              <a:buNone/>
              <a:defRPr sz="1500"/>
            </a:lvl1pPr>
          </a:lstStyle>
          <a:p>
            <a:endParaRPr lang="nb-NO"/>
          </a:p>
        </p:txBody>
      </p:sp>
      <p:sp>
        <p:nvSpPr>
          <p:cNvPr id="8" name="Plassholder for bilde 10">
            <a:extLst>
              <a:ext uri="{FF2B5EF4-FFF2-40B4-BE49-F238E27FC236}">
                <a16:creationId xmlns:a16="http://schemas.microsoft.com/office/drawing/2014/main" id="{DAF01682-47A3-44FF-BF57-E9F2F255A4E6}"/>
              </a:ext>
            </a:extLst>
          </p:cNvPr>
          <p:cNvSpPr>
            <a:spLocks noGrp="1"/>
          </p:cNvSpPr>
          <p:nvPr>
            <p:ph type="pic" sz="quarter" idx="15"/>
          </p:nvPr>
        </p:nvSpPr>
        <p:spPr>
          <a:xfrm>
            <a:off x="7767047" y="720090"/>
            <a:ext cx="2984773" cy="2113464"/>
          </a:xfrm>
          <a:solidFill>
            <a:schemeClr val="bg2"/>
          </a:solidFill>
        </p:spPr>
        <p:txBody>
          <a:bodyPr/>
          <a:lstStyle>
            <a:lvl1pPr marL="0" indent="0" algn="ctr">
              <a:buNone/>
              <a:defRPr sz="1500"/>
            </a:lvl1pPr>
          </a:lstStyle>
          <a:p>
            <a:endParaRPr lang="nb-NO"/>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
        <p:nvSpPr>
          <p:cNvPr id="13" name="Plassholder for tekst 7">
            <a:extLst>
              <a:ext uri="{FF2B5EF4-FFF2-40B4-BE49-F238E27FC236}">
                <a16:creationId xmlns:a16="http://schemas.microsoft.com/office/drawing/2014/main" id="{243B7A5E-55EA-4BFF-85CE-C01E2DA392EC}"/>
              </a:ext>
            </a:extLst>
          </p:cNvPr>
          <p:cNvSpPr>
            <a:spLocks noGrp="1"/>
          </p:cNvSpPr>
          <p:nvPr>
            <p:ph type="body" sz="quarter" idx="13"/>
          </p:nvPr>
        </p:nvSpPr>
        <p:spPr>
          <a:xfrm>
            <a:off x="1440180" y="2974048"/>
            <a:ext cx="2984773" cy="230832"/>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
        <p:nvSpPr>
          <p:cNvPr id="10" name="Plassholder for tekst 7">
            <a:extLst>
              <a:ext uri="{FF2B5EF4-FFF2-40B4-BE49-F238E27FC236}">
                <a16:creationId xmlns:a16="http://schemas.microsoft.com/office/drawing/2014/main" id="{C4769550-20C3-4E71-869B-79CE1C7F0395}"/>
              </a:ext>
            </a:extLst>
          </p:cNvPr>
          <p:cNvSpPr>
            <a:spLocks noGrp="1"/>
          </p:cNvSpPr>
          <p:nvPr>
            <p:ph type="body" sz="quarter" idx="16"/>
          </p:nvPr>
        </p:nvSpPr>
        <p:spPr>
          <a:xfrm>
            <a:off x="7767047" y="2974048"/>
            <a:ext cx="2984773" cy="230832"/>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
        <p:nvSpPr>
          <p:cNvPr id="12" name="Plassholder for bilde 10">
            <a:extLst>
              <a:ext uri="{FF2B5EF4-FFF2-40B4-BE49-F238E27FC236}">
                <a16:creationId xmlns:a16="http://schemas.microsoft.com/office/drawing/2014/main" id="{3EC4C5A9-D837-4440-A776-DBA8DFF87A98}"/>
              </a:ext>
            </a:extLst>
          </p:cNvPr>
          <p:cNvSpPr>
            <a:spLocks noGrp="1"/>
          </p:cNvSpPr>
          <p:nvPr>
            <p:ph type="pic" sz="quarter" idx="17"/>
          </p:nvPr>
        </p:nvSpPr>
        <p:spPr>
          <a:xfrm>
            <a:off x="1440180" y="720090"/>
            <a:ext cx="2984773" cy="2113464"/>
          </a:xfrm>
          <a:solidFill>
            <a:schemeClr val="bg2"/>
          </a:solidFill>
        </p:spPr>
        <p:txBody>
          <a:bodyPr/>
          <a:lstStyle>
            <a:lvl1pPr marL="0" indent="0" algn="ctr">
              <a:buNone/>
              <a:defRPr sz="1500"/>
            </a:lvl1pPr>
          </a:lstStyle>
          <a:p>
            <a:endParaRPr lang="nb-NO" dirty="0"/>
          </a:p>
        </p:txBody>
      </p:sp>
      <p:sp>
        <p:nvSpPr>
          <p:cNvPr id="14" name="Plassholder for tekst 7">
            <a:extLst>
              <a:ext uri="{FF2B5EF4-FFF2-40B4-BE49-F238E27FC236}">
                <a16:creationId xmlns:a16="http://schemas.microsoft.com/office/drawing/2014/main" id="{40E9DE64-D90F-436A-8129-4C31A461A3A5}"/>
              </a:ext>
            </a:extLst>
          </p:cNvPr>
          <p:cNvSpPr>
            <a:spLocks noGrp="1"/>
          </p:cNvSpPr>
          <p:nvPr>
            <p:ph type="body" sz="quarter" idx="18"/>
          </p:nvPr>
        </p:nvSpPr>
        <p:spPr>
          <a:xfrm>
            <a:off x="4603614" y="2974048"/>
            <a:ext cx="2984773" cy="230832"/>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
        <p:nvSpPr>
          <p:cNvPr id="17" name="Plassholder for bilde 10">
            <a:extLst>
              <a:ext uri="{FF2B5EF4-FFF2-40B4-BE49-F238E27FC236}">
                <a16:creationId xmlns:a16="http://schemas.microsoft.com/office/drawing/2014/main" id="{7393B55C-2B24-419D-B889-478610C8EE93}"/>
              </a:ext>
            </a:extLst>
          </p:cNvPr>
          <p:cNvSpPr>
            <a:spLocks noGrp="1"/>
          </p:cNvSpPr>
          <p:nvPr>
            <p:ph type="pic" sz="quarter" idx="19"/>
          </p:nvPr>
        </p:nvSpPr>
        <p:spPr>
          <a:xfrm>
            <a:off x="4603614" y="3429000"/>
            <a:ext cx="2984773" cy="2113464"/>
          </a:xfrm>
          <a:solidFill>
            <a:schemeClr val="bg2"/>
          </a:solidFill>
        </p:spPr>
        <p:txBody>
          <a:bodyPr/>
          <a:lstStyle>
            <a:lvl1pPr marL="0" indent="0" algn="ctr">
              <a:buNone/>
              <a:defRPr sz="1500"/>
            </a:lvl1pPr>
          </a:lstStyle>
          <a:p>
            <a:endParaRPr lang="nb-NO"/>
          </a:p>
        </p:txBody>
      </p:sp>
      <p:sp>
        <p:nvSpPr>
          <p:cNvPr id="18" name="Plassholder for bilde 10">
            <a:extLst>
              <a:ext uri="{FF2B5EF4-FFF2-40B4-BE49-F238E27FC236}">
                <a16:creationId xmlns:a16="http://schemas.microsoft.com/office/drawing/2014/main" id="{827F53B4-3455-4576-A148-38FDCF366C0D}"/>
              </a:ext>
            </a:extLst>
          </p:cNvPr>
          <p:cNvSpPr>
            <a:spLocks noGrp="1"/>
          </p:cNvSpPr>
          <p:nvPr>
            <p:ph type="pic" sz="quarter" idx="20"/>
          </p:nvPr>
        </p:nvSpPr>
        <p:spPr>
          <a:xfrm>
            <a:off x="7767047" y="3429000"/>
            <a:ext cx="2984773" cy="2113464"/>
          </a:xfrm>
          <a:solidFill>
            <a:schemeClr val="bg2"/>
          </a:solidFill>
        </p:spPr>
        <p:txBody>
          <a:bodyPr/>
          <a:lstStyle>
            <a:lvl1pPr marL="0" indent="0" algn="ctr">
              <a:buNone/>
              <a:defRPr sz="1500"/>
            </a:lvl1pPr>
          </a:lstStyle>
          <a:p>
            <a:endParaRPr lang="nb-NO"/>
          </a:p>
        </p:txBody>
      </p:sp>
      <p:sp>
        <p:nvSpPr>
          <p:cNvPr id="19" name="Plassholder for tekst 7">
            <a:extLst>
              <a:ext uri="{FF2B5EF4-FFF2-40B4-BE49-F238E27FC236}">
                <a16:creationId xmlns:a16="http://schemas.microsoft.com/office/drawing/2014/main" id="{5260A989-8977-46DD-A320-F4EE4D9BA049}"/>
              </a:ext>
            </a:extLst>
          </p:cNvPr>
          <p:cNvSpPr>
            <a:spLocks noGrp="1"/>
          </p:cNvSpPr>
          <p:nvPr>
            <p:ph type="body" sz="quarter" idx="21"/>
          </p:nvPr>
        </p:nvSpPr>
        <p:spPr>
          <a:xfrm>
            <a:off x="1440180" y="5682958"/>
            <a:ext cx="2984773" cy="230832"/>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
        <p:nvSpPr>
          <p:cNvPr id="20" name="Plassholder for tekst 7">
            <a:extLst>
              <a:ext uri="{FF2B5EF4-FFF2-40B4-BE49-F238E27FC236}">
                <a16:creationId xmlns:a16="http://schemas.microsoft.com/office/drawing/2014/main" id="{E01B7701-B387-4E79-813E-D59F4812FF27}"/>
              </a:ext>
            </a:extLst>
          </p:cNvPr>
          <p:cNvSpPr>
            <a:spLocks noGrp="1"/>
          </p:cNvSpPr>
          <p:nvPr>
            <p:ph type="body" sz="quarter" idx="22"/>
          </p:nvPr>
        </p:nvSpPr>
        <p:spPr>
          <a:xfrm>
            <a:off x="7767047" y="5682958"/>
            <a:ext cx="2984773" cy="230832"/>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
        <p:nvSpPr>
          <p:cNvPr id="21" name="Plassholder for bilde 10">
            <a:extLst>
              <a:ext uri="{FF2B5EF4-FFF2-40B4-BE49-F238E27FC236}">
                <a16:creationId xmlns:a16="http://schemas.microsoft.com/office/drawing/2014/main" id="{9BE54996-0C04-46C2-A37A-4CB43B1A293E}"/>
              </a:ext>
            </a:extLst>
          </p:cNvPr>
          <p:cNvSpPr>
            <a:spLocks noGrp="1"/>
          </p:cNvSpPr>
          <p:nvPr>
            <p:ph type="pic" sz="quarter" idx="23"/>
          </p:nvPr>
        </p:nvSpPr>
        <p:spPr>
          <a:xfrm>
            <a:off x="1440180" y="3429000"/>
            <a:ext cx="2984773" cy="2113464"/>
          </a:xfrm>
          <a:solidFill>
            <a:schemeClr val="bg2"/>
          </a:solidFill>
        </p:spPr>
        <p:txBody>
          <a:bodyPr/>
          <a:lstStyle>
            <a:lvl1pPr marL="0" indent="0" algn="ctr">
              <a:buNone/>
              <a:defRPr sz="1500"/>
            </a:lvl1pPr>
          </a:lstStyle>
          <a:p>
            <a:endParaRPr lang="nb-NO" dirty="0"/>
          </a:p>
        </p:txBody>
      </p:sp>
      <p:sp>
        <p:nvSpPr>
          <p:cNvPr id="22" name="Plassholder for tekst 7">
            <a:extLst>
              <a:ext uri="{FF2B5EF4-FFF2-40B4-BE49-F238E27FC236}">
                <a16:creationId xmlns:a16="http://schemas.microsoft.com/office/drawing/2014/main" id="{1B5C097C-C1B5-43C2-BF48-C8A8D0E9C550}"/>
              </a:ext>
            </a:extLst>
          </p:cNvPr>
          <p:cNvSpPr>
            <a:spLocks noGrp="1"/>
          </p:cNvSpPr>
          <p:nvPr>
            <p:ph type="body" sz="quarter" idx="24"/>
          </p:nvPr>
        </p:nvSpPr>
        <p:spPr>
          <a:xfrm>
            <a:off x="4603614" y="5682958"/>
            <a:ext cx="2984773" cy="230832"/>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Tree>
    <p:extLst>
      <p:ext uri="{BB962C8B-B14F-4D97-AF65-F5344CB8AC3E}">
        <p14:creationId xmlns:p14="http://schemas.microsoft.com/office/powerpoint/2010/main" val="15951838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tort bilde">
    <p:spTree>
      <p:nvGrpSpPr>
        <p:cNvPr id="1" name=""/>
        <p:cNvGrpSpPr/>
        <p:nvPr/>
      </p:nvGrpSpPr>
      <p:grpSpPr>
        <a:xfrm>
          <a:off x="0" y="0"/>
          <a:ext cx="0" cy="0"/>
          <a:chOff x="0" y="0"/>
          <a:chExt cx="0" cy="0"/>
        </a:xfrm>
      </p:grpSpPr>
      <p:sp>
        <p:nvSpPr>
          <p:cNvPr id="12" name="Plassholder for bilde 10">
            <a:extLst>
              <a:ext uri="{FF2B5EF4-FFF2-40B4-BE49-F238E27FC236}">
                <a16:creationId xmlns:a16="http://schemas.microsoft.com/office/drawing/2014/main" id="{3EC4C5A9-D837-4440-A776-DBA8DFF87A98}"/>
              </a:ext>
            </a:extLst>
          </p:cNvPr>
          <p:cNvSpPr>
            <a:spLocks noGrp="1"/>
          </p:cNvSpPr>
          <p:nvPr>
            <p:ph type="pic" sz="quarter" idx="17"/>
          </p:nvPr>
        </p:nvSpPr>
        <p:spPr>
          <a:xfrm>
            <a:off x="1440180" y="720090"/>
            <a:ext cx="9311640" cy="5193700"/>
          </a:xfrm>
          <a:solidFill>
            <a:schemeClr val="bg2"/>
          </a:solidFill>
        </p:spPr>
        <p:txBody>
          <a:bodyPr/>
          <a:lstStyle>
            <a:lvl1pPr marL="0" indent="0" algn="ctr">
              <a:buNone/>
              <a:defRPr sz="1500"/>
            </a:lvl1pPr>
          </a:lstStyle>
          <a:p>
            <a:endParaRPr lang="nb-NO" dirty="0"/>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Tree>
    <p:extLst>
      <p:ext uri="{BB962C8B-B14F-4D97-AF65-F5344CB8AC3E}">
        <p14:creationId xmlns:p14="http://schemas.microsoft.com/office/powerpoint/2010/main" val="14650975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Forside">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2D871EC9-AB49-4AE0-ADE6-8A6ED4122E50}"/>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7" name="Grafikk 6">
            <a:extLst>
              <a:ext uri="{FF2B5EF4-FFF2-40B4-BE49-F238E27FC236}">
                <a16:creationId xmlns:a16="http://schemas.microsoft.com/office/drawing/2014/main" id="{7B734F0F-B7D6-4978-9B5A-260FFBED9F1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860766" y="2694850"/>
            <a:ext cx="6470468" cy="1468300"/>
          </a:xfrm>
          <a:prstGeom prst="rect">
            <a:avLst/>
          </a:prstGeom>
        </p:spPr>
      </p:pic>
      <p:sp>
        <p:nvSpPr>
          <p:cNvPr id="13" name="Plassholder for tekst 12">
            <a:extLst>
              <a:ext uri="{FF2B5EF4-FFF2-40B4-BE49-F238E27FC236}">
                <a16:creationId xmlns:a16="http://schemas.microsoft.com/office/drawing/2014/main" id="{9B4F91E3-2464-450D-8F0E-C1E38C7E8755}"/>
              </a:ext>
            </a:extLst>
          </p:cNvPr>
          <p:cNvSpPr>
            <a:spLocks noGrp="1"/>
          </p:cNvSpPr>
          <p:nvPr>
            <p:ph type="body" sz="quarter" idx="10" hasCustomPrompt="1"/>
          </p:nvPr>
        </p:nvSpPr>
        <p:spPr>
          <a:xfrm>
            <a:off x="3108961" y="4777470"/>
            <a:ext cx="5974080" cy="292388"/>
          </a:xfrm>
        </p:spPr>
        <p:txBody>
          <a:bodyPr wrap="square">
            <a:spAutoFit/>
          </a:bodyPr>
          <a:lstStyle>
            <a:lvl1pPr marL="0" indent="0" algn="ctr">
              <a:buNone/>
              <a:defRPr/>
            </a:lvl1pPr>
          </a:lstStyle>
          <a:p>
            <a:pPr lvl="0"/>
            <a:r>
              <a:rPr lang="nb-NO" dirty="0"/>
              <a:t>Navn </a:t>
            </a:r>
            <a:r>
              <a:rPr lang="nb-NO" dirty="0" err="1"/>
              <a:t>Navnesen</a:t>
            </a:r>
            <a:endParaRPr lang="nb-NO" dirty="0"/>
          </a:p>
        </p:txBody>
      </p:sp>
    </p:spTree>
    <p:extLst>
      <p:ext uri="{BB962C8B-B14F-4D97-AF65-F5344CB8AC3E}">
        <p14:creationId xmlns:p14="http://schemas.microsoft.com/office/powerpoint/2010/main" val="7730895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Forside (bilde)">
    <p:spTree>
      <p:nvGrpSpPr>
        <p:cNvPr id="1" name=""/>
        <p:cNvGrpSpPr/>
        <p:nvPr/>
      </p:nvGrpSpPr>
      <p:grpSpPr>
        <a:xfrm>
          <a:off x="0" y="0"/>
          <a:ext cx="0" cy="0"/>
          <a:chOff x="0" y="0"/>
          <a:chExt cx="0" cy="0"/>
        </a:xfrm>
      </p:grpSpPr>
      <p:pic>
        <p:nvPicPr>
          <p:cNvPr id="3" name="Bilde 2" descr="Et bilde som inneholder objekt&#10;&#10;Automatisk generert beskrivelse">
            <a:extLst>
              <a:ext uri="{FF2B5EF4-FFF2-40B4-BE49-F238E27FC236}">
                <a16:creationId xmlns:a16="http://schemas.microsoft.com/office/drawing/2014/main" id="{B401EE86-551D-4BF0-8645-23EB5F81A47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Grafikk 6">
            <a:extLst>
              <a:ext uri="{FF2B5EF4-FFF2-40B4-BE49-F238E27FC236}">
                <a16:creationId xmlns:a16="http://schemas.microsoft.com/office/drawing/2014/main" id="{7B734F0F-B7D6-4978-9B5A-260FFBED9F15}"/>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860766" y="2694850"/>
            <a:ext cx="6470468" cy="1468300"/>
          </a:xfrm>
          <a:prstGeom prst="rect">
            <a:avLst/>
          </a:prstGeom>
        </p:spPr>
      </p:pic>
      <p:sp>
        <p:nvSpPr>
          <p:cNvPr id="13" name="Plassholder for tekst 12">
            <a:extLst>
              <a:ext uri="{FF2B5EF4-FFF2-40B4-BE49-F238E27FC236}">
                <a16:creationId xmlns:a16="http://schemas.microsoft.com/office/drawing/2014/main" id="{9B4F91E3-2464-450D-8F0E-C1E38C7E8755}"/>
              </a:ext>
            </a:extLst>
          </p:cNvPr>
          <p:cNvSpPr>
            <a:spLocks noGrp="1"/>
          </p:cNvSpPr>
          <p:nvPr>
            <p:ph type="body" sz="quarter" idx="10" hasCustomPrompt="1"/>
          </p:nvPr>
        </p:nvSpPr>
        <p:spPr>
          <a:xfrm>
            <a:off x="3108961" y="4777470"/>
            <a:ext cx="5974080" cy="292388"/>
          </a:xfrm>
        </p:spPr>
        <p:txBody>
          <a:bodyPr wrap="square">
            <a:spAutoFit/>
          </a:bodyPr>
          <a:lstStyle>
            <a:lvl1pPr marL="0" indent="0" algn="ctr">
              <a:buNone/>
              <a:defRPr/>
            </a:lvl1pPr>
          </a:lstStyle>
          <a:p>
            <a:pPr lvl="0"/>
            <a:r>
              <a:rPr lang="nb-NO" dirty="0"/>
              <a:t>Navn </a:t>
            </a:r>
            <a:r>
              <a:rPr lang="nb-NO" dirty="0" err="1"/>
              <a:t>Navnesen</a:t>
            </a:r>
            <a:endParaRPr lang="nb-NO" dirty="0"/>
          </a:p>
        </p:txBody>
      </p:sp>
    </p:spTree>
    <p:extLst>
      <p:ext uri="{BB962C8B-B14F-4D97-AF65-F5344CB8AC3E}">
        <p14:creationId xmlns:p14="http://schemas.microsoft.com/office/powerpoint/2010/main" val="21846460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telside">
    <p:spTree>
      <p:nvGrpSpPr>
        <p:cNvPr id="1" name=""/>
        <p:cNvGrpSpPr/>
        <p:nvPr/>
      </p:nvGrpSpPr>
      <p:grpSpPr>
        <a:xfrm>
          <a:off x="0" y="0"/>
          <a:ext cx="0" cy="0"/>
          <a:chOff x="0" y="0"/>
          <a:chExt cx="0" cy="0"/>
        </a:xfrm>
      </p:grpSpPr>
      <p:sp>
        <p:nvSpPr>
          <p:cNvPr id="13" name="Plassholder for tekst 12">
            <a:extLst>
              <a:ext uri="{FF2B5EF4-FFF2-40B4-BE49-F238E27FC236}">
                <a16:creationId xmlns:a16="http://schemas.microsoft.com/office/drawing/2014/main" id="{9B4F91E3-2464-450D-8F0E-C1E38C7E8755}"/>
              </a:ext>
            </a:extLst>
          </p:cNvPr>
          <p:cNvSpPr>
            <a:spLocks noGrp="1"/>
          </p:cNvSpPr>
          <p:nvPr>
            <p:ph type="body" sz="quarter" idx="10" hasCustomPrompt="1"/>
          </p:nvPr>
        </p:nvSpPr>
        <p:spPr>
          <a:xfrm>
            <a:off x="3108961" y="4777470"/>
            <a:ext cx="5974080" cy="292388"/>
          </a:xfrm>
        </p:spPr>
        <p:txBody>
          <a:bodyPr wrap="square">
            <a:spAutoFit/>
          </a:bodyPr>
          <a:lstStyle>
            <a:lvl1pPr marL="0" indent="0" algn="ctr">
              <a:buNone/>
              <a:defRPr/>
            </a:lvl1pPr>
          </a:lstStyle>
          <a:p>
            <a:pPr lvl="0"/>
            <a:r>
              <a:rPr lang="nb-NO" dirty="0"/>
              <a:t>Navn </a:t>
            </a:r>
            <a:r>
              <a:rPr lang="nb-NO" dirty="0" err="1"/>
              <a:t>Navnesen</a:t>
            </a:r>
            <a:endParaRPr lang="nb-NO" dirty="0"/>
          </a:p>
        </p:txBody>
      </p:sp>
      <p:pic>
        <p:nvPicPr>
          <p:cNvPr id="5" name="Grafikk 4">
            <a:extLst>
              <a:ext uri="{FF2B5EF4-FFF2-40B4-BE49-F238E27FC236}">
                <a16:creationId xmlns:a16="http://schemas.microsoft.com/office/drawing/2014/main" id="{97725343-CC79-495A-8620-5F2CB0BC40A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63961" y="6215062"/>
            <a:ext cx="1664078" cy="642938"/>
          </a:xfrm>
          <a:prstGeom prst="rect">
            <a:avLst/>
          </a:prstGeom>
        </p:spPr>
      </p:pic>
      <p:sp>
        <p:nvSpPr>
          <p:cNvPr id="2" name="Plassholder for dato 1">
            <a:extLst>
              <a:ext uri="{FF2B5EF4-FFF2-40B4-BE49-F238E27FC236}">
                <a16:creationId xmlns:a16="http://schemas.microsoft.com/office/drawing/2014/main" id="{FF17D2CB-AF84-47B6-BD7F-AF6732A05C7A}"/>
              </a:ext>
            </a:extLst>
          </p:cNvPr>
          <p:cNvSpPr>
            <a:spLocks noGrp="1"/>
          </p:cNvSpPr>
          <p:nvPr>
            <p:ph type="dt" sz="half" idx="11"/>
          </p:nvPr>
        </p:nvSpPr>
        <p:spPr/>
        <p:txBody>
          <a:bodyPr/>
          <a:lstStyle>
            <a:lvl1pPr>
              <a:defRPr>
                <a:solidFill>
                  <a:schemeClr val="accent2"/>
                </a:solidFill>
              </a:defRPr>
            </a:lvl1pPr>
          </a:lstStyle>
          <a:p>
            <a:fld id="{45A17693-1B48-41A4-A622-F73F34484C7C}" type="datetime1">
              <a:rPr lang="nb-NO" smtClean="0"/>
              <a:pPr/>
              <a:t>31.05.2024</a:t>
            </a:fld>
            <a:endParaRPr lang="nb-NO" dirty="0"/>
          </a:p>
        </p:txBody>
      </p:sp>
      <p:sp>
        <p:nvSpPr>
          <p:cNvPr id="4" name="Plassholder for bunntekst 3">
            <a:extLst>
              <a:ext uri="{FF2B5EF4-FFF2-40B4-BE49-F238E27FC236}">
                <a16:creationId xmlns:a16="http://schemas.microsoft.com/office/drawing/2014/main" id="{7E5386B4-0A3D-4A70-B369-9996A317BA43}"/>
              </a:ext>
            </a:extLst>
          </p:cNvPr>
          <p:cNvSpPr>
            <a:spLocks noGrp="1"/>
          </p:cNvSpPr>
          <p:nvPr>
            <p:ph type="ftr" sz="quarter" idx="12"/>
          </p:nvPr>
        </p:nvSpPr>
        <p:spPr/>
        <p:txBody>
          <a:bodyPr/>
          <a:lstStyle>
            <a:lvl1pPr>
              <a:defRPr>
                <a:solidFill>
                  <a:schemeClr val="accent2"/>
                </a:solidFill>
              </a:defRPr>
            </a:lvl1pPr>
          </a:lstStyle>
          <a:p>
            <a:r>
              <a:rPr lang="nb-NO"/>
              <a:t>Tittel på presentasjon</a:t>
            </a:r>
            <a:endParaRPr lang="nb-NO" dirty="0"/>
          </a:p>
        </p:txBody>
      </p:sp>
      <p:sp>
        <p:nvSpPr>
          <p:cNvPr id="6" name="Plassholder for lysbildenummer 5">
            <a:extLst>
              <a:ext uri="{FF2B5EF4-FFF2-40B4-BE49-F238E27FC236}">
                <a16:creationId xmlns:a16="http://schemas.microsoft.com/office/drawing/2014/main" id="{F6C48CF7-40EE-4B7D-B7EE-C835FC7B96CC}"/>
              </a:ext>
            </a:extLst>
          </p:cNvPr>
          <p:cNvSpPr>
            <a:spLocks noGrp="1"/>
          </p:cNvSpPr>
          <p:nvPr>
            <p:ph type="sldNum" sz="quarter" idx="13"/>
          </p:nvPr>
        </p:nvSpPr>
        <p:spPr/>
        <p:txBody>
          <a:bodyPr/>
          <a:lstStyle>
            <a:lvl1pPr>
              <a:defRPr>
                <a:solidFill>
                  <a:schemeClr val="accent2"/>
                </a:solidFill>
              </a:defRPr>
            </a:lvl1pPr>
          </a:lstStyle>
          <a:p>
            <a:fld id="{74A08341-4DE8-49C7-9F4E-DD0765207EB8}" type="slidenum">
              <a:rPr lang="nb-NO" smtClean="0"/>
              <a:pPr/>
              <a:t>‹#›</a:t>
            </a:fld>
            <a:endParaRPr lang="nb-NO" dirty="0"/>
          </a:p>
        </p:txBody>
      </p:sp>
      <p:sp>
        <p:nvSpPr>
          <p:cNvPr id="9" name="Plassholder for tekst 8">
            <a:extLst>
              <a:ext uri="{FF2B5EF4-FFF2-40B4-BE49-F238E27FC236}">
                <a16:creationId xmlns:a16="http://schemas.microsoft.com/office/drawing/2014/main" id="{4E5DA1F2-96A1-48A9-9F87-226896801074}"/>
              </a:ext>
            </a:extLst>
          </p:cNvPr>
          <p:cNvSpPr>
            <a:spLocks noGrp="1"/>
          </p:cNvSpPr>
          <p:nvPr>
            <p:ph type="body" sz="quarter" idx="14"/>
          </p:nvPr>
        </p:nvSpPr>
        <p:spPr>
          <a:xfrm>
            <a:off x="1724818" y="1875359"/>
            <a:ext cx="8742363" cy="2462213"/>
          </a:xfrm>
        </p:spPr>
        <p:txBody>
          <a:bodyPr anchor="ctr">
            <a:noAutofit/>
          </a:bodyPr>
          <a:lstStyle>
            <a:lvl1pPr marL="0" indent="0" algn="ctr">
              <a:buNone/>
              <a:defRPr sz="4000">
                <a:solidFill>
                  <a:schemeClr val="bg2"/>
                </a:solidFill>
                <a:latin typeface="+mj-lt"/>
              </a:defRPr>
            </a:lvl1pPr>
          </a:lstStyle>
          <a:p>
            <a:pPr lvl="0"/>
            <a:endParaRPr lang="nb-NO" dirty="0"/>
          </a:p>
        </p:txBody>
      </p:sp>
      <p:sp>
        <p:nvSpPr>
          <p:cNvPr id="11" name="Plassholder for tekst 12">
            <a:extLst>
              <a:ext uri="{FF2B5EF4-FFF2-40B4-BE49-F238E27FC236}">
                <a16:creationId xmlns:a16="http://schemas.microsoft.com/office/drawing/2014/main" id="{AB66B6DF-B82A-4251-9730-93E949CEFE5A}"/>
              </a:ext>
            </a:extLst>
          </p:cNvPr>
          <p:cNvSpPr>
            <a:spLocks noGrp="1"/>
          </p:cNvSpPr>
          <p:nvPr>
            <p:ph type="body" sz="quarter" idx="15"/>
          </p:nvPr>
        </p:nvSpPr>
        <p:spPr>
          <a:xfrm>
            <a:off x="1724818" y="1143074"/>
            <a:ext cx="8742363" cy="292388"/>
          </a:xfrm>
        </p:spPr>
        <p:txBody>
          <a:bodyPr wrap="square">
            <a:spAutoFit/>
          </a:bodyPr>
          <a:lstStyle>
            <a:lvl1pPr marL="0" indent="0" algn="ctr">
              <a:buNone/>
              <a:defRPr/>
            </a:lvl1pPr>
          </a:lstStyle>
          <a:p>
            <a:pPr lvl="0"/>
            <a:endParaRPr lang="nb-NO" dirty="0"/>
          </a:p>
        </p:txBody>
      </p:sp>
    </p:spTree>
    <p:extLst>
      <p:ext uri="{BB962C8B-B14F-4D97-AF65-F5344CB8AC3E}">
        <p14:creationId xmlns:p14="http://schemas.microsoft.com/office/powerpoint/2010/main" val="18764856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telside (bilde)">
    <p:spTree>
      <p:nvGrpSpPr>
        <p:cNvPr id="1" name=""/>
        <p:cNvGrpSpPr/>
        <p:nvPr/>
      </p:nvGrpSpPr>
      <p:grpSpPr>
        <a:xfrm>
          <a:off x="0" y="0"/>
          <a:ext cx="0" cy="0"/>
          <a:chOff x="0" y="0"/>
          <a:chExt cx="0" cy="0"/>
        </a:xfrm>
      </p:grpSpPr>
      <p:pic>
        <p:nvPicPr>
          <p:cNvPr id="3" name="Bilde 2" descr="Et bilde som inneholder objekt&#10;&#10;Automatisk generert beskrivelse">
            <a:extLst>
              <a:ext uri="{FF2B5EF4-FFF2-40B4-BE49-F238E27FC236}">
                <a16:creationId xmlns:a16="http://schemas.microsoft.com/office/drawing/2014/main" id="{B401EE86-551D-4BF0-8645-23EB5F81A47F}"/>
              </a:ext>
            </a:extLst>
          </p:cNvPr>
          <p:cNvPicPr>
            <a:picLocks noChangeAspect="1"/>
          </p:cNvPicPr>
          <p:nvPr userDrawn="1"/>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3" name="Plassholder for tekst 12">
            <a:extLst>
              <a:ext uri="{FF2B5EF4-FFF2-40B4-BE49-F238E27FC236}">
                <a16:creationId xmlns:a16="http://schemas.microsoft.com/office/drawing/2014/main" id="{9B4F91E3-2464-450D-8F0E-C1E38C7E8755}"/>
              </a:ext>
            </a:extLst>
          </p:cNvPr>
          <p:cNvSpPr>
            <a:spLocks noGrp="1"/>
          </p:cNvSpPr>
          <p:nvPr>
            <p:ph type="body" sz="quarter" idx="10" hasCustomPrompt="1"/>
          </p:nvPr>
        </p:nvSpPr>
        <p:spPr>
          <a:xfrm>
            <a:off x="3108961" y="4777470"/>
            <a:ext cx="5974080" cy="292388"/>
          </a:xfrm>
        </p:spPr>
        <p:txBody>
          <a:bodyPr wrap="square">
            <a:spAutoFit/>
          </a:bodyPr>
          <a:lstStyle>
            <a:lvl1pPr marL="0" indent="0" algn="ctr">
              <a:buNone/>
              <a:defRPr/>
            </a:lvl1pPr>
          </a:lstStyle>
          <a:p>
            <a:pPr lvl="0"/>
            <a:r>
              <a:rPr lang="nb-NO" dirty="0"/>
              <a:t>Navn </a:t>
            </a:r>
            <a:r>
              <a:rPr lang="nb-NO" dirty="0" err="1"/>
              <a:t>Navnesen</a:t>
            </a:r>
            <a:endParaRPr lang="nb-NO" dirty="0"/>
          </a:p>
        </p:txBody>
      </p:sp>
      <p:pic>
        <p:nvPicPr>
          <p:cNvPr id="5" name="Grafikk 4">
            <a:extLst>
              <a:ext uri="{FF2B5EF4-FFF2-40B4-BE49-F238E27FC236}">
                <a16:creationId xmlns:a16="http://schemas.microsoft.com/office/drawing/2014/main" id="{97725343-CC79-495A-8620-5F2CB0BC40A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5263961" y="6215062"/>
            <a:ext cx="1664078" cy="642938"/>
          </a:xfrm>
          <a:prstGeom prst="rect">
            <a:avLst/>
          </a:prstGeom>
        </p:spPr>
      </p:pic>
      <p:sp>
        <p:nvSpPr>
          <p:cNvPr id="2" name="Plassholder for dato 1">
            <a:extLst>
              <a:ext uri="{FF2B5EF4-FFF2-40B4-BE49-F238E27FC236}">
                <a16:creationId xmlns:a16="http://schemas.microsoft.com/office/drawing/2014/main" id="{FF17D2CB-AF84-47B6-BD7F-AF6732A05C7A}"/>
              </a:ext>
            </a:extLst>
          </p:cNvPr>
          <p:cNvSpPr>
            <a:spLocks noGrp="1"/>
          </p:cNvSpPr>
          <p:nvPr>
            <p:ph type="dt" sz="half" idx="11"/>
          </p:nvPr>
        </p:nvSpPr>
        <p:spPr/>
        <p:txBody>
          <a:bodyPr/>
          <a:lstStyle>
            <a:lvl1pPr>
              <a:defRPr>
                <a:solidFill>
                  <a:schemeClr val="bg2"/>
                </a:solidFill>
              </a:defRPr>
            </a:lvl1pPr>
          </a:lstStyle>
          <a:p>
            <a:fld id="{45A17693-1B48-41A4-A622-F73F34484C7C}" type="datetime1">
              <a:rPr lang="nb-NO" smtClean="0"/>
              <a:pPr/>
              <a:t>31.05.2024</a:t>
            </a:fld>
            <a:endParaRPr lang="nb-NO" dirty="0"/>
          </a:p>
        </p:txBody>
      </p:sp>
      <p:sp>
        <p:nvSpPr>
          <p:cNvPr id="4" name="Plassholder for bunntekst 3">
            <a:extLst>
              <a:ext uri="{FF2B5EF4-FFF2-40B4-BE49-F238E27FC236}">
                <a16:creationId xmlns:a16="http://schemas.microsoft.com/office/drawing/2014/main" id="{7E5386B4-0A3D-4A70-B369-9996A317BA43}"/>
              </a:ext>
            </a:extLst>
          </p:cNvPr>
          <p:cNvSpPr>
            <a:spLocks noGrp="1"/>
          </p:cNvSpPr>
          <p:nvPr>
            <p:ph type="ftr" sz="quarter" idx="12"/>
          </p:nvPr>
        </p:nvSpPr>
        <p:spPr/>
        <p:txBody>
          <a:bodyPr/>
          <a:lstStyle>
            <a:lvl1pPr>
              <a:defRPr>
                <a:solidFill>
                  <a:schemeClr val="bg2"/>
                </a:solidFill>
              </a:defRPr>
            </a:lvl1pPr>
          </a:lstStyle>
          <a:p>
            <a:r>
              <a:rPr lang="nb-NO"/>
              <a:t>Tittel på presentasjon</a:t>
            </a:r>
            <a:endParaRPr lang="nb-NO" dirty="0"/>
          </a:p>
        </p:txBody>
      </p:sp>
      <p:sp>
        <p:nvSpPr>
          <p:cNvPr id="6" name="Plassholder for lysbildenummer 5">
            <a:extLst>
              <a:ext uri="{FF2B5EF4-FFF2-40B4-BE49-F238E27FC236}">
                <a16:creationId xmlns:a16="http://schemas.microsoft.com/office/drawing/2014/main" id="{F6C48CF7-40EE-4B7D-B7EE-C835FC7B96CC}"/>
              </a:ext>
            </a:extLst>
          </p:cNvPr>
          <p:cNvSpPr>
            <a:spLocks noGrp="1"/>
          </p:cNvSpPr>
          <p:nvPr>
            <p:ph type="sldNum" sz="quarter" idx="13"/>
          </p:nvPr>
        </p:nvSpPr>
        <p:spPr/>
        <p:txBody>
          <a:bodyPr/>
          <a:lstStyle>
            <a:lvl1pPr>
              <a:defRPr>
                <a:solidFill>
                  <a:schemeClr val="bg2"/>
                </a:solidFill>
              </a:defRPr>
            </a:lvl1pPr>
          </a:lstStyle>
          <a:p>
            <a:fld id="{74A08341-4DE8-49C7-9F4E-DD0765207EB8}" type="slidenum">
              <a:rPr lang="nb-NO" smtClean="0"/>
              <a:pPr/>
              <a:t>‹#›</a:t>
            </a:fld>
            <a:endParaRPr lang="nb-NO" dirty="0"/>
          </a:p>
        </p:txBody>
      </p:sp>
      <p:sp>
        <p:nvSpPr>
          <p:cNvPr id="9" name="Plassholder for tekst 8">
            <a:extLst>
              <a:ext uri="{FF2B5EF4-FFF2-40B4-BE49-F238E27FC236}">
                <a16:creationId xmlns:a16="http://schemas.microsoft.com/office/drawing/2014/main" id="{4E5DA1F2-96A1-48A9-9F87-226896801074}"/>
              </a:ext>
            </a:extLst>
          </p:cNvPr>
          <p:cNvSpPr>
            <a:spLocks noGrp="1"/>
          </p:cNvSpPr>
          <p:nvPr>
            <p:ph type="body" sz="quarter" idx="14"/>
          </p:nvPr>
        </p:nvSpPr>
        <p:spPr>
          <a:xfrm>
            <a:off x="1724818" y="1875359"/>
            <a:ext cx="8742363" cy="2462213"/>
          </a:xfrm>
        </p:spPr>
        <p:txBody>
          <a:bodyPr anchor="ctr">
            <a:noAutofit/>
          </a:bodyPr>
          <a:lstStyle>
            <a:lvl1pPr marL="0" indent="0" algn="ctr">
              <a:buNone/>
              <a:defRPr sz="4000">
                <a:solidFill>
                  <a:schemeClr val="bg2"/>
                </a:solidFill>
                <a:latin typeface="+mj-lt"/>
              </a:defRPr>
            </a:lvl1pPr>
          </a:lstStyle>
          <a:p>
            <a:pPr lvl="0"/>
            <a:endParaRPr lang="nb-NO" dirty="0"/>
          </a:p>
        </p:txBody>
      </p:sp>
      <p:sp>
        <p:nvSpPr>
          <p:cNvPr id="11" name="Plassholder for tekst 12">
            <a:extLst>
              <a:ext uri="{FF2B5EF4-FFF2-40B4-BE49-F238E27FC236}">
                <a16:creationId xmlns:a16="http://schemas.microsoft.com/office/drawing/2014/main" id="{AB66B6DF-B82A-4251-9730-93E949CEFE5A}"/>
              </a:ext>
            </a:extLst>
          </p:cNvPr>
          <p:cNvSpPr>
            <a:spLocks noGrp="1"/>
          </p:cNvSpPr>
          <p:nvPr>
            <p:ph type="body" sz="quarter" idx="15"/>
          </p:nvPr>
        </p:nvSpPr>
        <p:spPr>
          <a:xfrm>
            <a:off x="1724818" y="1143074"/>
            <a:ext cx="8742363" cy="292388"/>
          </a:xfrm>
        </p:spPr>
        <p:txBody>
          <a:bodyPr wrap="square">
            <a:spAutoFit/>
          </a:bodyPr>
          <a:lstStyle>
            <a:lvl1pPr marL="0" indent="0" algn="ctr">
              <a:buNone/>
              <a:defRPr/>
            </a:lvl1pPr>
          </a:lstStyle>
          <a:p>
            <a:pPr lvl="0"/>
            <a:endParaRPr lang="nb-NO" dirty="0"/>
          </a:p>
        </p:txBody>
      </p:sp>
    </p:spTree>
    <p:extLst>
      <p:ext uri="{BB962C8B-B14F-4D97-AF65-F5344CB8AC3E}">
        <p14:creationId xmlns:p14="http://schemas.microsoft.com/office/powerpoint/2010/main" val="23366942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tel, ingress og to spalter">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D61EE61-9CB2-4C3F-809D-EFD65B03E8B1}"/>
              </a:ext>
            </a:extLst>
          </p:cNvPr>
          <p:cNvSpPr>
            <a:spLocks noGrp="1"/>
          </p:cNvSpPr>
          <p:nvPr>
            <p:ph type="title"/>
          </p:nvPr>
        </p:nvSpPr>
        <p:spPr/>
        <p:txBody>
          <a:bodyPr/>
          <a:lstStyle>
            <a:lvl1pPr algn="ctr">
              <a:defRPr/>
            </a:lvl1pPr>
          </a:lstStyle>
          <a:p>
            <a:r>
              <a:rPr lang="nb-NO"/>
              <a:t>Klikk for å redigere tittelstil</a:t>
            </a:r>
          </a:p>
        </p:txBody>
      </p:sp>
      <p:sp>
        <p:nvSpPr>
          <p:cNvPr id="3" name="Plassholder for innhold 2">
            <a:extLst>
              <a:ext uri="{FF2B5EF4-FFF2-40B4-BE49-F238E27FC236}">
                <a16:creationId xmlns:a16="http://schemas.microsoft.com/office/drawing/2014/main" id="{627171F2-E982-46C8-91C4-F6A1D0D5F117}"/>
              </a:ext>
            </a:extLst>
          </p:cNvPr>
          <p:cNvSpPr>
            <a:spLocks noGrp="1"/>
          </p:cNvSpPr>
          <p:nvPr>
            <p:ph idx="1"/>
          </p:nvPr>
        </p:nvSpPr>
        <p:spPr>
          <a:xfrm>
            <a:off x="720091" y="3445669"/>
            <a:ext cx="5268331" cy="2505862"/>
          </a:xfrm>
        </p:spPr>
        <p:txBody>
          <a:bodyPr/>
          <a:lstStyle>
            <a:lvl1pPr>
              <a:defRPr sz="1500"/>
            </a:lvl1pPr>
            <a:lvl2pPr>
              <a:defRPr sz="1500"/>
            </a:lvl2pPr>
            <a:lvl3pPr>
              <a:defRPr sz="1500"/>
            </a:lvl3pPr>
            <a:lvl4pPr>
              <a:defRPr sz="1500"/>
            </a:lvl4pPr>
            <a:lvl5pPr>
              <a:defRPr sz="1500"/>
            </a:lvl5pPr>
            <a:lvl6pPr>
              <a:defRPr/>
            </a:lvl6pPr>
            <a:lvl7pPr>
              <a:defRPr/>
            </a:lvl7pPr>
            <a:lvl8pPr>
              <a:defRPr/>
            </a:lvl8pPr>
            <a:lvl9pPr>
              <a:defRPr/>
            </a:lvl9pPr>
          </a:lstStyle>
          <a:p>
            <a:pPr lvl="0"/>
            <a:r>
              <a:rPr lang="nb-NO" dirty="0"/>
              <a:t>Klikk for å redigere tekststiler i malen</a:t>
            </a:r>
          </a:p>
          <a:p>
            <a:pPr lvl="5"/>
            <a:r>
              <a:rPr lang="nb-NO" dirty="0"/>
              <a:t>Andre nivå</a:t>
            </a:r>
          </a:p>
          <a:p>
            <a:pPr lvl="6"/>
            <a:r>
              <a:rPr lang="nb-NO" dirty="0"/>
              <a:t>Tredje nivå</a:t>
            </a:r>
          </a:p>
          <a:p>
            <a:pPr lvl="7"/>
            <a:r>
              <a:rPr lang="nb-NO" dirty="0"/>
              <a:t>Fjerde nivå</a:t>
            </a:r>
          </a:p>
          <a:p>
            <a:pPr lvl="8"/>
            <a:r>
              <a:rPr lang="nb-NO" dirty="0"/>
              <a:t>Femte nivå</a:t>
            </a:r>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
        <p:nvSpPr>
          <p:cNvPr id="7" name="Plassholder for innhold 2">
            <a:extLst>
              <a:ext uri="{FF2B5EF4-FFF2-40B4-BE49-F238E27FC236}">
                <a16:creationId xmlns:a16="http://schemas.microsoft.com/office/drawing/2014/main" id="{874AA346-3EB8-46E0-8AF6-955898FE4028}"/>
              </a:ext>
            </a:extLst>
          </p:cNvPr>
          <p:cNvSpPr>
            <a:spLocks noGrp="1"/>
          </p:cNvSpPr>
          <p:nvPr>
            <p:ph idx="13"/>
          </p:nvPr>
        </p:nvSpPr>
        <p:spPr>
          <a:xfrm>
            <a:off x="6203575" y="3445669"/>
            <a:ext cx="5268331" cy="2505862"/>
          </a:xfrm>
        </p:spPr>
        <p:txBody>
          <a:bodyPr/>
          <a:lstStyle>
            <a:lvl1pPr>
              <a:defRPr sz="1500"/>
            </a:lvl1pPr>
            <a:lvl2pPr>
              <a:defRPr sz="1500"/>
            </a:lvl2pPr>
            <a:lvl3pPr>
              <a:defRPr sz="1500"/>
            </a:lvl3pPr>
            <a:lvl4pPr>
              <a:defRPr sz="1500"/>
            </a:lvl4pPr>
            <a:lvl5pPr>
              <a:defRPr sz="1500"/>
            </a:lvl5pPr>
            <a:lvl6pPr>
              <a:defRPr/>
            </a:lvl6pPr>
            <a:lvl7pPr>
              <a:defRPr/>
            </a:lvl7pPr>
            <a:lvl8pPr>
              <a:defRPr/>
            </a:lvl8pPr>
            <a:lvl9pPr>
              <a:defRPr/>
            </a:lvl9pPr>
          </a:lstStyle>
          <a:p>
            <a:pPr lvl="0"/>
            <a:r>
              <a:rPr lang="nb-NO" dirty="0"/>
              <a:t>Klikk for å redigere tekststiler i malen</a:t>
            </a:r>
          </a:p>
          <a:p>
            <a:pPr lvl="5"/>
            <a:r>
              <a:rPr lang="nb-NO" dirty="0"/>
              <a:t>Andre nivå</a:t>
            </a:r>
          </a:p>
          <a:p>
            <a:pPr lvl="6"/>
            <a:r>
              <a:rPr lang="nb-NO" dirty="0"/>
              <a:t>Tredje nivå</a:t>
            </a:r>
          </a:p>
          <a:p>
            <a:pPr lvl="7"/>
            <a:r>
              <a:rPr lang="nb-NO" dirty="0"/>
              <a:t>Fjerde nivå</a:t>
            </a:r>
          </a:p>
          <a:p>
            <a:pPr lvl="8"/>
            <a:r>
              <a:rPr lang="nb-NO" dirty="0"/>
              <a:t>Femte nivå</a:t>
            </a:r>
          </a:p>
        </p:txBody>
      </p:sp>
      <p:sp>
        <p:nvSpPr>
          <p:cNvPr id="11" name="Plassholder for tekst 9">
            <a:extLst>
              <a:ext uri="{FF2B5EF4-FFF2-40B4-BE49-F238E27FC236}">
                <a16:creationId xmlns:a16="http://schemas.microsoft.com/office/drawing/2014/main" id="{BBAB3D54-CEFE-4106-8C99-8963730E39EF}"/>
              </a:ext>
            </a:extLst>
          </p:cNvPr>
          <p:cNvSpPr>
            <a:spLocks noGrp="1"/>
          </p:cNvSpPr>
          <p:nvPr>
            <p:ph type="body" sz="quarter" idx="14"/>
          </p:nvPr>
        </p:nvSpPr>
        <p:spPr>
          <a:xfrm>
            <a:off x="720090" y="2354269"/>
            <a:ext cx="10751820" cy="584775"/>
          </a:xfrm>
        </p:spPr>
        <p:txBody>
          <a:bodyPr>
            <a:noAutofit/>
          </a:bodyPr>
          <a:lstStyle>
            <a:lvl1pPr marL="0" indent="0" algn="ctr">
              <a:buNone/>
              <a:defRPr/>
            </a:lvl1pPr>
          </a:lstStyle>
          <a:p>
            <a:pPr lvl="0"/>
            <a:endParaRPr lang="nb-NO" dirty="0"/>
          </a:p>
        </p:txBody>
      </p:sp>
    </p:spTree>
    <p:extLst>
      <p:ext uri="{BB962C8B-B14F-4D97-AF65-F5344CB8AC3E}">
        <p14:creationId xmlns:p14="http://schemas.microsoft.com/office/powerpoint/2010/main" val="4072277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telside">
    <p:spTree>
      <p:nvGrpSpPr>
        <p:cNvPr id="1" name=""/>
        <p:cNvGrpSpPr/>
        <p:nvPr/>
      </p:nvGrpSpPr>
      <p:grpSpPr>
        <a:xfrm>
          <a:off x="0" y="0"/>
          <a:ext cx="0" cy="0"/>
          <a:chOff x="0" y="0"/>
          <a:chExt cx="0" cy="0"/>
        </a:xfrm>
      </p:grpSpPr>
      <p:sp>
        <p:nvSpPr>
          <p:cNvPr id="13" name="Plassholder for tekst 12">
            <a:extLst>
              <a:ext uri="{FF2B5EF4-FFF2-40B4-BE49-F238E27FC236}">
                <a16:creationId xmlns:a16="http://schemas.microsoft.com/office/drawing/2014/main" id="{9B4F91E3-2464-450D-8F0E-C1E38C7E8755}"/>
              </a:ext>
            </a:extLst>
          </p:cNvPr>
          <p:cNvSpPr>
            <a:spLocks noGrp="1"/>
          </p:cNvSpPr>
          <p:nvPr>
            <p:ph type="body" sz="quarter" idx="10" hasCustomPrompt="1"/>
          </p:nvPr>
        </p:nvSpPr>
        <p:spPr>
          <a:xfrm>
            <a:off x="3108961" y="4777470"/>
            <a:ext cx="5974080" cy="292388"/>
          </a:xfrm>
        </p:spPr>
        <p:txBody>
          <a:bodyPr wrap="square">
            <a:spAutoFit/>
          </a:bodyPr>
          <a:lstStyle>
            <a:lvl1pPr marL="0" indent="0" algn="ctr">
              <a:buNone/>
              <a:defRPr/>
            </a:lvl1pPr>
          </a:lstStyle>
          <a:p>
            <a:pPr lvl="0"/>
            <a:r>
              <a:rPr lang="nb-NO" dirty="0"/>
              <a:t>Navn </a:t>
            </a:r>
            <a:r>
              <a:rPr lang="nb-NO" dirty="0" err="1"/>
              <a:t>Navnesen</a:t>
            </a:r>
            <a:endParaRPr lang="nb-NO" dirty="0"/>
          </a:p>
        </p:txBody>
      </p:sp>
      <p:pic>
        <p:nvPicPr>
          <p:cNvPr id="5" name="Grafikk 4">
            <a:extLst>
              <a:ext uri="{FF2B5EF4-FFF2-40B4-BE49-F238E27FC236}">
                <a16:creationId xmlns:a16="http://schemas.microsoft.com/office/drawing/2014/main" id="{97725343-CC79-495A-8620-5F2CB0BC40A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63961" y="6215062"/>
            <a:ext cx="1664078" cy="642938"/>
          </a:xfrm>
          <a:prstGeom prst="rect">
            <a:avLst/>
          </a:prstGeom>
        </p:spPr>
      </p:pic>
      <p:sp>
        <p:nvSpPr>
          <p:cNvPr id="2" name="Plassholder for dato 1">
            <a:extLst>
              <a:ext uri="{FF2B5EF4-FFF2-40B4-BE49-F238E27FC236}">
                <a16:creationId xmlns:a16="http://schemas.microsoft.com/office/drawing/2014/main" id="{FF17D2CB-AF84-47B6-BD7F-AF6732A05C7A}"/>
              </a:ext>
            </a:extLst>
          </p:cNvPr>
          <p:cNvSpPr>
            <a:spLocks noGrp="1"/>
          </p:cNvSpPr>
          <p:nvPr>
            <p:ph type="dt" sz="half" idx="11"/>
          </p:nvPr>
        </p:nvSpPr>
        <p:spPr/>
        <p:txBody>
          <a:bodyPr/>
          <a:lstStyle>
            <a:lvl1pPr>
              <a:defRPr>
                <a:solidFill>
                  <a:schemeClr val="bg2"/>
                </a:solidFill>
              </a:defRPr>
            </a:lvl1pPr>
          </a:lstStyle>
          <a:p>
            <a:fld id="{45A17693-1B48-41A4-A622-F73F34484C7C}" type="datetime1">
              <a:rPr lang="nb-NO" smtClean="0"/>
              <a:pPr/>
              <a:t>31.05.2024</a:t>
            </a:fld>
            <a:endParaRPr lang="nb-NO" dirty="0"/>
          </a:p>
        </p:txBody>
      </p:sp>
      <p:sp>
        <p:nvSpPr>
          <p:cNvPr id="4" name="Plassholder for bunntekst 3">
            <a:extLst>
              <a:ext uri="{FF2B5EF4-FFF2-40B4-BE49-F238E27FC236}">
                <a16:creationId xmlns:a16="http://schemas.microsoft.com/office/drawing/2014/main" id="{7E5386B4-0A3D-4A70-B369-9996A317BA43}"/>
              </a:ext>
            </a:extLst>
          </p:cNvPr>
          <p:cNvSpPr>
            <a:spLocks noGrp="1"/>
          </p:cNvSpPr>
          <p:nvPr>
            <p:ph type="ftr" sz="quarter" idx="12"/>
          </p:nvPr>
        </p:nvSpPr>
        <p:spPr/>
        <p:txBody>
          <a:bodyPr/>
          <a:lstStyle>
            <a:lvl1pPr>
              <a:defRPr>
                <a:solidFill>
                  <a:schemeClr val="bg2"/>
                </a:solidFill>
              </a:defRPr>
            </a:lvl1pPr>
          </a:lstStyle>
          <a:p>
            <a:r>
              <a:rPr lang="nb-NO"/>
              <a:t>Tittel på presentasjon</a:t>
            </a:r>
            <a:endParaRPr lang="nb-NO" dirty="0"/>
          </a:p>
        </p:txBody>
      </p:sp>
      <p:sp>
        <p:nvSpPr>
          <p:cNvPr id="6" name="Plassholder for lysbildenummer 5">
            <a:extLst>
              <a:ext uri="{FF2B5EF4-FFF2-40B4-BE49-F238E27FC236}">
                <a16:creationId xmlns:a16="http://schemas.microsoft.com/office/drawing/2014/main" id="{F6C48CF7-40EE-4B7D-B7EE-C835FC7B96CC}"/>
              </a:ext>
            </a:extLst>
          </p:cNvPr>
          <p:cNvSpPr>
            <a:spLocks noGrp="1"/>
          </p:cNvSpPr>
          <p:nvPr>
            <p:ph type="sldNum" sz="quarter" idx="13"/>
          </p:nvPr>
        </p:nvSpPr>
        <p:spPr/>
        <p:txBody>
          <a:bodyPr/>
          <a:lstStyle>
            <a:lvl1pPr>
              <a:defRPr>
                <a:solidFill>
                  <a:schemeClr val="bg2"/>
                </a:solidFill>
              </a:defRPr>
            </a:lvl1pPr>
          </a:lstStyle>
          <a:p>
            <a:fld id="{74A08341-4DE8-49C7-9F4E-DD0765207EB8}" type="slidenum">
              <a:rPr lang="nb-NO" smtClean="0"/>
              <a:pPr/>
              <a:t>‹#›</a:t>
            </a:fld>
            <a:endParaRPr lang="nb-NO" dirty="0"/>
          </a:p>
        </p:txBody>
      </p:sp>
      <p:sp>
        <p:nvSpPr>
          <p:cNvPr id="9" name="Plassholder for tekst 8">
            <a:extLst>
              <a:ext uri="{FF2B5EF4-FFF2-40B4-BE49-F238E27FC236}">
                <a16:creationId xmlns:a16="http://schemas.microsoft.com/office/drawing/2014/main" id="{4E5DA1F2-96A1-48A9-9F87-226896801074}"/>
              </a:ext>
            </a:extLst>
          </p:cNvPr>
          <p:cNvSpPr>
            <a:spLocks noGrp="1"/>
          </p:cNvSpPr>
          <p:nvPr>
            <p:ph type="body" sz="quarter" idx="14"/>
          </p:nvPr>
        </p:nvSpPr>
        <p:spPr>
          <a:xfrm>
            <a:off x="1724818" y="1875359"/>
            <a:ext cx="8742363" cy="2462213"/>
          </a:xfrm>
        </p:spPr>
        <p:txBody>
          <a:bodyPr anchor="ctr">
            <a:noAutofit/>
          </a:bodyPr>
          <a:lstStyle>
            <a:lvl1pPr marL="0" indent="0" algn="ctr">
              <a:buNone/>
              <a:defRPr sz="4000">
                <a:solidFill>
                  <a:schemeClr val="bg2"/>
                </a:solidFill>
                <a:latin typeface="+mj-lt"/>
              </a:defRPr>
            </a:lvl1pPr>
          </a:lstStyle>
          <a:p>
            <a:pPr lvl="0"/>
            <a:r>
              <a:rPr lang="nb-NO"/>
              <a:t>Klikk for å redigere tekststiler i malen</a:t>
            </a:r>
          </a:p>
        </p:txBody>
      </p:sp>
      <p:sp>
        <p:nvSpPr>
          <p:cNvPr id="11" name="Plassholder for tekst 12">
            <a:extLst>
              <a:ext uri="{FF2B5EF4-FFF2-40B4-BE49-F238E27FC236}">
                <a16:creationId xmlns:a16="http://schemas.microsoft.com/office/drawing/2014/main" id="{AB66B6DF-B82A-4251-9730-93E949CEFE5A}"/>
              </a:ext>
            </a:extLst>
          </p:cNvPr>
          <p:cNvSpPr>
            <a:spLocks noGrp="1"/>
          </p:cNvSpPr>
          <p:nvPr>
            <p:ph type="body" sz="quarter" idx="15"/>
          </p:nvPr>
        </p:nvSpPr>
        <p:spPr>
          <a:xfrm>
            <a:off x="1724818" y="1143074"/>
            <a:ext cx="8742363" cy="292388"/>
          </a:xfrm>
        </p:spPr>
        <p:txBody>
          <a:bodyPr wrap="square">
            <a:spAutoFit/>
          </a:bodyPr>
          <a:lstStyle>
            <a:lvl1pPr marL="0" indent="0" algn="ctr">
              <a:buNone/>
              <a:defRPr/>
            </a:lvl1pPr>
          </a:lstStyle>
          <a:p>
            <a:pPr lvl="0"/>
            <a:r>
              <a:rPr lang="nb-NO"/>
              <a:t>Klikk for å redigere tekststiler i malen</a:t>
            </a:r>
          </a:p>
        </p:txBody>
      </p:sp>
    </p:spTree>
    <p:extLst>
      <p:ext uri="{BB962C8B-B14F-4D97-AF65-F5344CB8AC3E}">
        <p14:creationId xmlns:p14="http://schemas.microsoft.com/office/powerpoint/2010/main" val="37264833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o spalter">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D61EE61-9CB2-4C3F-809D-EFD65B03E8B1}"/>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627171F2-E982-46C8-91C4-F6A1D0D5F117}"/>
              </a:ext>
            </a:extLst>
          </p:cNvPr>
          <p:cNvSpPr>
            <a:spLocks noGrp="1"/>
          </p:cNvSpPr>
          <p:nvPr>
            <p:ph idx="1"/>
          </p:nvPr>
        </p:nvSpPr>
        <p:spPr>
          <a:xfrm>
            <a:off x="720091" y="2354270"/>
            <a:ext cx="5268331" cy="3597261"/>
          </a:xfrm>
        </p:spPr>
        <p:txBody>
          <a:bodyPr/>
          <a:lstStyle>
            <a:lvl1pPr>
              <a:defRPr/>
            </a:lvl1pPr>
            <a:lvl6pPr>
              <a:defRPr/>
            </a:lvl6pPr>
            <a:lvl7pPr>
              <a:defRPr/>
            </a:lvl7pPr>
            <a:lvl8pPr>
              <a:defRPr/>
            </a:lvl8pPr>
            <a:lvl9pPr>
              <a:defRPr/>
            </a:lvl9pPr>
          </a:lstStyle>
          <a:p>
            <a:pPr lvl="0"/>
            <a:r>
              <a:rPr lang="nb-NO" dirty="0"/>
              <a:t>Klikk for å redigere tekststiler i malen</a:t>
            </a:r>
          </a:p>
          <a:p>
            <a:pPr lvl="5"/>
            <a:r>
              <a:rPr lang="nb-NO" dirty="0"/>
              <a:t>Andre nivå</a:t>
            </a:r>
          </a:p>
          <a:p>
            <a:pPr lvl="6"/>
            <a:r>
              <a:rPr lang="nb-NO" dirty="0"/>
              <a:t>Tredje nivå</a:t>
            </a:r>
          </a:p>
          <a:p>
            <a:pPr lvl="7"/>
            <a:r>
              <a:rPr lang="nb-NO" dirty="0"/>
              <a:t>Fjerde nivå</a:t>
            </a:r>
          </a:p>
          <a:p>
            <a:pPr lvl="8"/>
            <a:r>
              <a:rPr lang="nb-NO" dirty="0"/>
              <a:t>Femte nivå</a:t>
            </a:r>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
        <p:nvSpPr>
          <p:cNvPr id="7" name="Plassholder for innhold 2">
            <a:extLst>
              <a:ext uri="{FF2B5EF4-FFF2-40B4-BE49-F238E27FC236}">
                <a16:creationId xmlns:a16="http://schemas.microsoft.com/office/drawing/2014/main" id="{874AA346-3EB8-46E0-8AF6-955898FE4028}"/>
              </a:ext>
            </a:extLst>
          </p:cNvPr>
          <p:cNvSpPr>
            <a:spLocks noGrp="1"/>
          </p:cNvSpPr>
          <p:nvPr>
            <p:ph idx="13"/>
          </p:nvPr>
        </p:nvSpPr>
        <p:spPr>
          <a:xfrm>
            <a:off x="6203575" y="2354270"/>
            <a:ext cx="5268331" cy="3597261"/>
          </a:xfrm>
        </p:spPr>
        <p:txBody>
          <a:bodyPr/>
          <a:lstStyle>
            <a:lvl1pPr>
              <a:defRPr/>
            </a:lvl1pPr>
            <a:lvl6pPr>
              <a:defRPr/>
            </a:lvl6pPr>
            <a:lvl7pPr>
              <a:defRPr/>
            </a:lvl7pPr>
            <a:lvl8pPr>
              <a:defRPr/>
            </a:lvl8pPr>
            <a:lvl9pPr>
              <a:defRPr/>
            </a:lvl9pPr>
          </a:lstStyle>
          <a:p>
            <a:pPr lvl="0"/>
            <a:r>
              <a:rPr lang="nb-NO" dirty="0"/>
              <a:t>Klikk for å redigere tekststiler i malen</a:t>
            </a:r>
          </a:p>
          <a:p>
            <a:pPr lvl="5"/>
            <a:r>
              <a:rPr lang="nb-NO" dirty="0"/>
              <a:t>Andre nivå</a:t>
            </a:r>
          </a:p>
          <a:p>
            <a:pPr lvl="6"/>
            <a:r>
              <a:rPr lang="nb-NO" dirty="0"/>
              <a:t>Tredje nivå</a:t>
            </a:r>
          </a:p>
          <a:p>
            <a:pPr lvl="7"/>
            <a:r>
              <a:rPr lang="nb-NO" dirty="0"/>
              <a:t>Fjerde nivå</a:t>
            </a:r>
          </a:p>
          <a:p>
            <a:pPr lvl="8"/>
            <a:r>
              <a:rPr lang="nb-NO" dirty="0"/>
              <a:t>Femte nivå</a:t>
            </a:r>
          </a:p>
        </p:txBody>
      </p:sp>
    </p:spTree>
    <p:extLst>
      <p:ext uri="{BB962C8B-B14F-4D97-AF65-F5344CB8AC3E}">
        <p14:creationId xmlns:p14="http://schemas.microsoft.com/office/powerpoint/2010/main" val="42440921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D61EE61-9CB2-4C3F-809D-EFD65B03E8B1}"/>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627171F2-E982-46C8-91C4-F6A1D0D5F117}"/>
              </a:ext>
            </a:extLst>
          </p:cNvPr>
          <p:cNvSpPr>
            <a:spLocks noGrp="1"/>
          </p:cNvSpPr>
          <p:nvPr>
            <p:ph idx="1"/>
          </p:nvPr>
        </p:nvSpPr>
        <p:spPr/>
        <p:txBody>
          <a:bodyPr/>
          <a:lstStyle>
            <a:lvl1pPr>
              <a:defRPr/>
            </a:lvl1pPr>
            <a:lvl6pPr>
              <a:defRPr/>
            </a:lvl6pPr>
            <a:lvl7pPr>
              <a:defRPr/>
            </a:lvl7pPr>
            <a:lvl8pPr>
              <a:defRPr/>
            </a:lvl8pPr>
            <a:lvl9pPr>
              <a:defRPr/>
            </a:lvl9pPr>
          </a:lstStyle>
          <a:p>
            <a:pPr lvl="0"/>
            <a:r>
              <a:rPr lang="nb-NO" dirty="0"/>
              <a:t>Klikk for å redigere tekststiler i malen</a:t>
            </a:r>
          </a:p>
          <a:p>
            <a:pPr lvl="5"/>
            <a:r>
              <a:rPr lang="nb-NO" dirty="0"/>
              <a:t>Andre nivå</a:t>
            </a:r>
          </a:p>
          <a:p>
            <a:pPr lvl="6"/>
            <a:r>
              <a:rPr lang="nb-NO" dirty="0"/>
              <a:t>Tredje nivå</a:t>
            </a:r>
          </a:p>
          <a:p>
            <a:pPr lvl="7"/>
            <a:r>
              <a:rPr lang="nb-NO" dirty="0"/>
              <a:t>Fjerde nivå</a:t>
            </a:r>
          </a:p>
          <a:p>
            <a:pPr lvl="8"/>
            <a:r>
              <a:rPr lang="nb-NO" dirty="0"/>
              <a:t>Femte nivå</a:t>
            </a:r>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Tree>
    <p:extLst>
      <p:ext uri="{BB962C8B-B14F-4D97-AF65-F5344CB8AC3E}">
        <p14:creationId xmlns:p14="http://schemas.microsoft.com/office/powerpoint/2010/main" val="1458983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tel, tekst og bilde">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D61EE61-9CB2-4C3F-809D-EFD65B03E8B1}"/>
              </a:ext>
            </a:extLst>
          </p:cNvPr>
          <p:cNvSpPr>
            <a:spLocks noGrp="1"/>
          </p:cNvSpPr>
          <p:nvPr>
            <p:ph type="title"/>
          </p:nvPr>
        </p:nvSpPr>
        <p:spPr/>
        <p:txBody>
          <a:bodyPr/>
          <a:lstStyle/>
          <a:p>
            <a:r>
              <a:rPr lang="nb-NO"/>
              <a:t>Klikk for å redigere tittelstil</a:t>
            </a:r>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
        <p:nvSpPr>
          <p:cNvPr id="11" name="Plassholder for bilde 10">
            <a:extLst>
              <a:ext uri="{FF2B5EF4-FFF2-40B4-BE49-F238E27FC236}">
                <a16:creationId xmlns:a16="http://schemas.microsoft.com/office/drawing/2014/main" id="{2B1FCA7D-E67D-4A19-9FC3-3E64073076CC}"/>
              </a:ext>
            </a:extLst>
          </p:cNvPr>
          <p:cNvSpPr>
            <a:spLocks noGrp="1"/>
          </p:cNvSpPr>
          <p:nvPr>
            <p:ph type="pic" sz="quarter" idx="14"/>
          </p:nvPr>
        </p:nvSpPr>
        <p:spPr>
          <a:xfrm>
            <a:off x="6725641" y="2397900"/>
            <a:ext cx="4746265" cy="3553631"/>
          </a:xfrm>
          <a:solidFill>
            <a:schemeClr val="accent1"/>
          </a:solidFill>
        </p:spPr>
        <p:txBody>
          <a:bodyPr/>
          <a:lstStyle>
            <a:lvl1pPr marL="0" indent="0" algn="ctr">
              <a:buNone/>
              <a:defRPr sz="1500"/>
            </a:lvl1pPr>
          </a:lstStyle>
          <a:p>
            <a:endParaRPr lang="nb-NO"/>
          </a:p>
        </p:txBody>
      </p:sp>
      <p:sp>
        <p:nvSpPr>
          <p:cNvPr id="13" name="Plassholder for tekst 7">
            <a:extLst>
              <a:ext uri="{FF2B5EF4-FFF2-40B4-BE49-F238E27FC236}">
                <a16:creationId xmlns:a16="http://schemas.microsoft.com/office/drawing/2014/main" id="{243B7A5E-55EA-4BFF-85CE-C01E2DA392EC}"/>
              </a:ext>
            </a:extLst>
          </p:cNvPr>
          <p:cNvSpPr>
            <a:spLocks noGrp="1"/>
          </p:cNvSpPr>
          <p:nvPr>
            <p:ph type="body" sz="quarter" idx="13"/>
          </p:nvPr>
        </p:nvSpPr>
        <p:spPr>
          <a:xfrm>
            <a:off x="720090" y="2354270"/>
            <a:ext cx="5268331" cy="3597261"/>
          </a:xfrm>
        </p:spPr>
        <p:txBody>
          <a:bodyPr/>
          <a:lstStyle>
            <a:lvl1pPr>
              <a:defRPr/>
            </a:lvl1pPr>
            <a:lvl6pPr>
              <a:defRPr/>
            </a:lvl6pPr>
            <a:lvl7pPr>
              <a:defRPr/>
            </a:lvl7pPr>
            <a:lvl8pPr>
              <a:defRPr/>
            </a:lvl8pPr>
            <a:lvl9pPr>
              <a:defRPr/>
            </a:lvl9pPr>
          </a:lstStyle>
          <a:p>
            <a:pPr lvl="0"/>
            <a:r>
              <a:rPr lang="nb-NO" dirty="0"/>
              <a:t>Klikk for å redigere tekststiler i malen</a:t>
            </a:r>
          </a:p>
          <a:p>
            <a:pPr lvl="5"/>
            <a:r>
              <a:rPr lang="nb-NO" dirty="0"/>
              <a:t>Andre nivå</a:t>
            </a:r>
          </a:p>
          <a:p>
            <a:pPr lvl="6"/>
            <a:r>
              <a:rPr lang="nb-NO" dirty="0"/>
              <a:t>Tredje nivå</a:t>
            </a:r>
          </a:p>
          <a:p>
            <a:pPr lvl="7"/>
            <a:r>
              <a:rPr lang="nb-NO" dirty="0"/>
              <a:t>Fjerde nivå</a:t>
            </a:r>
          </a:p>
          <a:p>
            <a:pPr lvl="8"/>
            <a:r>
              <a:rPr lang="nb-NO" dirty="0"/>
              <a:t>Femte nivå</a:t>
            </a:r>
          </a:p>
        </p:txBody>
      </p:sp>
    </p:spTree>
    <p:extLst>
      <p:ext uri="{BB962C8B-B14F-4D97-AF65-F5344CB8AC3E}">
        <p14:creationId xmlns:p14="http://schemas.microsoft.com/office/powerpoint/2010/main" val="14274129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o bilder">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2B1FCA7D-E67D-4A19-9FC3-3E64073076CC}"/>
              </a:ext>
            </a:extLst>
          </p:cNvPr>
          <p:cNvSpPr>
            <a:spLocks noGrp="1"/>
          </p:cNvSpPr>
          <p:nvPr>
            <p:ph type="pic" sz="quarter" idx="14"/>
          </p:nvPr>
        </p:nvSpPr>
        <p:spPr>
          <a:xfrm>
            <a:off x="1440180" y="1872234"/>
            <a:ext cx="4572572" cy="3193599"/>
          </a:xfrm>
          <a:solidFill>
            <a:schemeClr val="accent1"/>
          </a:solidFill>
        </p:spPr>
        <p:txBody>
          <a:bodyPr/>
          <a:lstStyle>
            <a:lvl1pPr marL="0" indent="0" algn="ctr">
              <a:buNone/>
              <a:defRPr sz="1500"/>
            </a:lvl1pPr>
          </a:lstStyle>
          <a:p>
            <a:endParaRPr lang="nb-NO"/>
          </a:p>
        </p:txBody>
      </p:sp>
      <p:sp>
        <p:nvSpPr>
          <p:cNvPr id="8" name="Plassholder for bilde 10">
            <a:extLst>
              <a:ext uri="{FF2B5EF4-FFF2-40B4-BE49-F238E27FC236}">
                <a16:creationId xmlns:a16="http://schemas.microsoft.com/office/drawing/2014/main" id="{DAF01682-47A3-44FF-BF57-E9F2F255A4E6}"/>
              </a:ext>
            </a:extLst>
          </p:cNvPr>
          <p:cNvSpPr>
            <a:spLocks noGrp="1"/>
          </p:cNvSpPr>
          <p:nvPr>
            <p:ph type="pic" sz="quarter" idx="15"/>
          </p:nvPr>
        </p:nvSpPr>
        <p:spPr>
          <a:xfrm>
            <a:off x="6179250" y="1872234"/>
            <a:ext cx="4572572" cy="3193599"/>
          </a:xfrm>
          <a:solidFill>
            <a:schemeClr val="accent1"/>
          </a:solidFill>
        </p:spPr>
        <p:txBody>
          <a:bodyPr/>
          <a:lstStyle>
            <a:lvl1pPr marL="0" indent="0" algn="ctr">
              <a:buNone/>
              <a:defRPr sz="1500"/>
            </a:lvl1pPr>
          </a:lstStyle>
          <a:p>
            <a:endParaRPr lang="nb-NO"/>
          </a:p>
        </p:txBody>
      </p:sp>
      <p:sp>
        <p:nvSpPr>
          <p:cNvPr id="2" name="Tittel 1">
            <a:extLst>
              <a:ext uri="{FF2B5EF4-FFF2-40B4-BE49-F238E27FC236}">
                <a16:creationId xmlns:a16="http://schemas.microsoft.com/office/drawing/2014/main" id="{AD61EE61-9CB2-4C3F-809D-EFD65B03E8B1}"/>
              </a:ext>
            </a:extLst>
          </p:cNvPr>
          <p:cNvSpPr>
            <a:spLocks noGrp="1"/>
          </p:cNvSpPr>
          <p:nvPr>
            <p:ph type="title"/>
          </p:nvPr>
        </p:nvSpPr>
        <p:spPr/>
        <p:txBody>
          <a:bodyPr/>
          <a:lstStyle/>
          <a:p>
            <a:r>
              <a:rPr lang="nb-NO"/>
              <a:t>Klikk for å redigere tittelstil</a:t>
            </a:r>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
        <p:nvSpPr>
          <p:cNvPr id="13" name="Plassholder for tekst 7">
            <a:extLst>
              <a:ext uri="{FF2B5EF4-FFF2-40B4-BE49-F238E27FC236}">
                <a16:creationId xmlns:a16="http://schemas.microsoft.com/office/drawing/2014/main" id="{243B7A5E-55EA-4BFF-85CE-C01E2DA392EC}"/>
              </a:ext>
            </a:extLst>
          </p:cNvPr>
          <p:cNvSpPr>
            <a:spLocks noGrp="1"/>
          </p:cNvSpPr>
          <p:nvPr>
            <p:ph type="body" sz="quarter" idx="13"/>
          </p:nvPr>
        </p:nvSpPr>
        <p:spPr>
          <a:xfrm>
            <a:off x="1440180" y="5219377"/>
            <a:ext cx="4572572" cy="461665"/>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
        <p:nvSpPr>
          <p:cNvPr id="10" name="Plassholder for tekst 7">
            <a:extLst>
              <a:ext uri="{FF2B5EF4-FFF2-40B4-BE49-F238E27FC236}">
                <a16:creationId xmlns:a16="http://schemas.microsoft.com/office/drawing/2014/main" id="{C4769550-20C3-4E71-869B-79CE1C7F0395}"/>
              </a:ext>
            </a:extLst>
          </p:cNvPr>
          <p:cNvSpPr>
            <a:spLocks noGrp="1"/>
          </p:cNvSpPr>
          <p:nvPr>
            <p:ph type="body" sz="quarter" idx="16"/>
          </p:nvPr>
        </p:nvSpPr>
        <p:spPr>
          <a:xfrm>
            <a:off x="6179250" y="5219377"/>
            <a:ext cx="4572572" cy="461665"/>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Tree>
    <p:extLst>
      <p:ext uri="{BB962C8B-B14F-4D97-AF65-F5344CB8AC3E}">
        <p14:creationId xmlns:p14="http://schemas.microsoft.com/office/powerpoint/2010/main" val="2897614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re bilder">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2B1FCA7D-E67D-4A19-9FC3-3E64073076CC}"/>
              </a:ext>
            </a:extLst>
          </p:cNvPr>
          <p:cNvSpPr>
            <a:spLocks noGrp="1"/>
          </p:cNvSpPr>
          <p:nvPr>
            <p:ph type="pic" sz="quarter" idx="14"/>
          </p:nvPr>
        </p:nvSpPr>
        <p:spPr>
          <a:xfrm>
            <a:off x="4362382" y="2397899"/>
            <a:ext cx="3467233" cy="2448306"/>
          </a:xfrm>
          <a:solidFill>
            <a:schemeClr val="accent1"/>
          </a:solidFill>
        </p:spPr>
        <p:txBody>
          <a:bodyPr/>
          <a:lstStyle>
            <a:lvl1pPr marL="0" indent="0" algn="ctr">
              <a:buNone/>
              <a:defRPr sz="1500"/>
            </a:lvl1pPr>
          </a:lstStyle>
          <a:p>
            <a:endParaRPr lang="nb-NO"/>
          </a:p>
        </p:txBody>
      </p:sp>
      <p:sp>
        <p:nvSpPr>
          <p:cNvPr id="8" name="Plassholder for bilde 10">
            <a:extLst>
              <a:ext uri="{FF2B5EF4-FFF2-40B4-BE49-F238E27FC236}">
                <a16:creationId xmlns:a16="http://schemas.microsoft.com/office/drawing/2014/main" id="{DAF01682-47A3-44FF-BF57-E9F2F255A4E6}"/>
              </a:ext>
            </a:extLst>
          </p:cNvPr>
          <p:cNvSpPr>
            <a:spLocks noGrp="1"/>
          </p:cNvSpPr>
          <p:nvPr>
            <p:ph type="pic" sz="quarter" idx="15"/>
          </p:nvPr>
        </p:nvSpPr>
        <p:spPr>
          <a:xfrm>
            <a:off x="8004673" y="2397899"/>
            <a:ext cx="3467233" cy="2448306"/>
          </a:xfrm>
          <a:solidFill>
            <a:schemeClr val="accent1"/>
          </a:solidFill>
        </p:spPr>
        <p:txBody>
          <a:bodyPr/>
          <a:lstStyle>
            <a:lvl1pPr marL="0" indent="0" algn="ctr">
              <a:buNone/>
              <a:defRPr sz="1500"/>
            </a:lvl1pPr>
          </a:lstStyle>
          <a:p>
            <a:endParaRPr lang="nb-NO"/>
          </a:p>
        </p:txBody>
      </p:sp>
      <p:sp>
        <p:nvSpPr>
          <p:cNvPr id="2" name="Tittel 1">
            <a:extLst>
              <a:ext uri="{FF2B5EF4-FFF2-40B4-BE49-F238E27FC236}">
                <a16:creationId xmlns:a16="http://schemas.microsoft.com/office/drawing/2014/main" id="{AD61EE61-9CB2-4C3F-809D-EFD65B03E8B1}"/>
              </a:ext>
            </a:extLst>
          </p:cNvPr>
          <p:cNvSpPr>
            <a:spLocks noGrp="1"/>
          </p:cNvSpPr>
          <p:nvPr>
            <p:ph type="title"/>
          </p:nvPr>
        </p:nvSpPr>
        <p:spPr/>
        <p:txBody>
          <a:bodyPr/>
          <a:lstStyle>
            <a:lvl1pPr algn="ctr">
              <a:defRPr/>
            </a:lvl1pPr>
          </a:lstStyle>
          <a:p>
            <a:r>
              <a:rPr lang="nb-NO"/>
              <a:t>Klikk for å redigere tittelstil</a:t>
            </a:r>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
        <p:nvSpPr>
          <p:cNvPr id="13" name="Plassholder for tekst 7">
            <a:extLst>
              <a:ext uri="{FF2B5EF4-FFF2-40B4-BE49-F238E27FC236}">
                <a16:creationId xmlns:a16="http://schemas.microsoft.com/office/drawing/2014/main" id="{243B7A5E-55EA-4BFF-85CE-C01E2DA392EC}"/>
              </a:ext>
            </a:extLst>
          </p:cNvPr>
          <p:cNvSpPr>
            <a:spLocks noGrp="1"/>
          </p:cNvSpPr>
          <p:nvPr>
            <p:ph type="body" sz="quarter" idx="13"/>
          </p:nvPr>
        </p:nvSpPr>
        <p:spPr>
          <a:xfrm>
            <a:off x="720092" y="4988544"/>
            <a:ext cx="3467233" cy="461665"/>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
        <p:nvSpPr>
          <p:cNvPr id="10" name="Plassholder for tekst 7">
            <a:extLst>
              <a:ext uri="{FF2B5EF4-FFF2-40B4-BE49-F238E27FC236}">
                <a16:creationId xmlns:a16="http://schemas.microsoft.com/office/drawing/2014/main" id="{C4769550-20C3-4E71-869B-79CE1C7F0395}"/>
              </a:ext>
            </a:extLst>
          </p:cNvPr>
          <p:cNvSpPr>
            <a:spLocks noGrp="1"/>
          </p:cNvSpPr>
          <p:nvPr>
            <p:ph type="body" sz="quarter" idx="16"/>
          </p:nvPr>
        </p:nvSpPr>
        <p:spPr>
          <a:xfrm>
            <a:off x="8004673" y="4988544"/>
            <a:ext cx="3467233" cy="461665"/>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
        <p:nvSpPr>
          <p:cNvPr id="12" name="Plassholder for bilde 10">
            <a:extLst>
              <a:ext uri="{FF2B5EF4-FFF2-40B4-BE49-F238E27FC236}">
                <a16:creationId xmlns:a16="http://schemas.microsoft.com/office/drawing/2014/main" id="{3EC4C5A9-D837-4440-A776-DBA8DFF87A98}"/>
              </a:ext>
            </a:extLst>
          </p:cNvPr>
          <p:cNvSpPr>
            <a:spLocks noGrp="1"/>
          </p:cNvSpPr>
          <p:nvPr>
            <p:ph type="pic" sz="quarter" idx="17"/>
          </p:nvPr>
        </p:nvSpPr>
        <p:spPr>
          <a:xfrm>
            <a:off x="720091" y="2397899"/>
            <a:ext cx="3467233" cy="2448306"/>
          </a:xfrm>
          <a:solidFill>
            <a:schemeClr val="accent1"/>
          </a:solidFill>
        </p:spPr>
        <p:txBody>
          <a:bodyPr/>
          <a:lstStyle>
            <a:lvl1pPr marL="0" indent="0" algn="ctr">
              <a:buNone/>
              <a:defRPr sz="1500"/>
            </a:lvl1pPr>
          </a:lstStyle>
          <a:p>
            <a:endParaRPr lang="nb-NO" dirty="0"/>
          </a:p>
        </p:txBody>
      </p:sp>
      <p:sp>
        <p:nvSpPr>
          <p:cNvPr id="14" name="Plassholder for tekst 7">
            <a:extLst>
              <a:ext uri="{FF2B5EF4-FFF2-40B4-BE49-F238E27FC236}">
                <a16:creationId xmlns:a16="http://schemas.microsoft.com/office/drawing/2014/main" id="{40E9DE64-D90F-436A-8129-4C31A461A3A5}"/>
              </a:ext>
            </a:extLst>
          </p:cNvPr>
          <p:cNvSpPr>
            <a:spLocks noGrp="1"/>
          </p:cNvSpPr>
          <p:nvPr>
            <p:ph type="body" sz="quarter" idx="18"/>
          </p:nvPr>
        </p:nvSpPr>
        <p:spPr>
          <a:xfrm>
            <a:off x="4362382" y="4988544"/>
            <a:ext cx="3467233" cy="461665"/>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Tree>
    <p:extLst>
      <p:ext uri="{BB962C8B-B14F-4D97-AF65-F5344CB8AC3E}">
        <p14:creationId xmlns:p14="http://schemas.microsoft.com/office/powerpoint/2010/main" val="23836565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ks bilder">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2B1FCA7D-E67D-4A19-9FC3-3E64073076CC}"/>
              </a:ext>
            </a:extLst>
          </p:cNvPr>
          <p:cNvSpPr>
            <a:spLocks noGrp="1"/>
          </p:cNvSpPr>
          <p:nvPr>
            <p:ph type="pic" sz="quarter" idx="14"/>
          </p:nvPr>
        </p:nvSpPr>
        <p:spPr>
          <a:xfrm>
            <a:off x="4603614" y="720090"/>
            <a:ext cx="2984773" cy="2113464"/>
          </a:xfrm>
          <a:solidFill>
            <a:schemeClr val="accent1"/>
          </a:solidFill>
        </p:spPr>
        <p:txBody>
          <a:bodyPr/>
          <a:lstStyle>
            <a:lvl1pPr marL="0" indent="0" algn="ctr">
              <a:buNone/>
              <a:defRPr sz="1500"/>
            </a:lvl1pPr>
          </a:lstStyle>
          <a:p>
            <a:endParaRPr lang="nb-NO"/>
          </a:p>
        </p:txBody>
      </p:sp>
      <p:sp>
        <p:nvSpPr>
          <p:cNvPr id="8" name="Plassholder for bilde 10">
            <a:extLst>
              <a:ext uri="{FF2B5EF4-FFF2-40B4-BE49-F238E27FC236}">
                <a16:creationId xmlns:a16="http://schemas.microsoft.com/office/drawing/2014/main" id="{DAF01682-47A3-44FF-BF57-E9F2F255A4E6}"/>
              </a:ext>
            </a:extLst>
          </p:cNvPr>
          <p:cNvSpPr>
            <a:spLocks noGrp="1"/>
          </p:cNvSpPr>
          <p:nvPr>
            <p:ph type="pic" sz="quarter" idx="15"/>
          </p:nvPr>
        </p:nvSpPr>
        <p:spPr>
          <a:xfrm>
            <a:off x="7767047" y="720090"/>
            <a:ext cx="2984773" cy="2113464"/>
          </a:xfrm>
          <a:solidFill>
            <a:schemeClr val="accent1"/>
          </a:solidFill>
        </p:spPr>
        <p:txBody>
          <a:bodyPr/>
          <a:lstStyle>
            <a:lvl1pPr marL="0" indent="0" algn="ctr">
              <a:buNone/>
              <a:defRPr sz="1500"/>
            </a:lvl1pPr>
          </a:lstStyle>
          <a:p>
            <a:endParaRPr lang="nb-NO"/>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
        <p:nvSpPr>
          <p:cNvPr id="13" name="Plassholder for tekst 7">
            <a:extLst>
              <a:ext uri="{FF2B5EF4-FFF2-40B4-BE49-F238E27FC236}">
                <a16:creationId xmlns:a16="http://schemas.microsoft.com/office/drawing/2014/main" id="{243B7A5E-55EA-4BFF-85CE-C01E2DA392EC}"/>
              </a:ext>
            </a:extLst>
          </p:cNvPr>
          <p:cNvSpPr>
            <a:spLocks noGrp="1"/>
          </p:cNvSpPr>
          <p:nvPr>
            <p:ph type="body" sz="quarter" idx="13"/>
          </p:nvPr>
        </p:nvSpPr>
        <p:spPr>
          <a:xfrm>
            <a:off x="1440180" y="2974048"/>
            <a:ext cx="2984773" cy="230832"/>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
        <p:nvSpPr>
          <p:cNvPr id="10" name="Plassholder for tekst 7">
            <a:extLst>
              <a:ext uri="{FF2B5EF4-FFF2-40B4-BE49-F238E27FC236}">
                <a16:creationId xmlns:a16="http://schemas.microsoft.com/office/drawing/2014/main" id="{C4769550-20C3-4E71-869B-79CE1C7F0395}"/>
              </a:ext>
            </a:extLst>
          </p:cNvPr>
          <p:cNvSpPr>
            <a:spLocks noGrp="1"/>
          </p:cNvSpPr>
          <p:nvPr>
            <p:ph type="body" sz="quarter" idx="16"/>
          </p:nvPr>
        </p:nvSpPr>
        <p:spPr>
          <a:xfrm>
            <a:off x="7767047" y="2974048"/>
            <a:ext cx="2984773" cy="230832"/>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
        <p:nvSpPr>
          <p:cNvPr id="12" name="Plassholder for bilde 10">
            <a:extLst>
              <a:ext uri="{FF2B5EF4-FFF2-40B4-BE49-F238E27FC236}">
                <a16:creationId xmlns:a16="http://schemas.microsoft.com/office/drawing/2014/main" id="{3EC4C5A9-D837-4440-A776-DBA8DFF87A98}"/>
              </a:ext>
            </a:extLst>
          </p:cNvPr>
          <p:cNvSpPr>
            <a:spLocks noGrp="1"/>
          </p:cNvSpPr>
          <p:nvPr>
            <p:ph type="pic" sz="quarter" idx="17"/>
          </p:nvPr>
        </p:nvSpPr>
        <p:spPr>
          <a:xfrm>
            <a:off x="1440180" y="720090"/>
            <a:ext cx="2984773" cy="2113464"/>
          </a:xfrm>
          <a:solidFill>
            <a:schemeClr val="accent1"/>
          </a:solidFill>
        </p:spPr>
        <p:txBody>
          <a:bodyPr/>
          <a:lstStyle>
            <a:lvl1pPr marL="0" indent="0" algn="ctr">
              <a:buNone/>
              <a:defRPr sz="1500"/>
            </a:lvl1pPr>
          </a:lstStyle>
          <a:p>
            <a:endParaRPr lang="nb-NO" dirty="0"/>
          </a:p>
        </p:txBody>
      </p:sp>
      <p:sp>
        <p:nvSpPr>
          <p:cNvPr id="14" name="Plassholder for tekst 7">
            <a:extLst>
              <a:ext uri="{FF2B5EF4-FFF2-40B4-BE49-F238E27FC236}">
                <a16:creationId xmlns:a16="http://schemas.microsoft.com/office/drawing/2014/main" id="{40E9DE64-D90F-436A-8129-4C31A461A3A5}"/>
              </a:ext>
            </a:extLst>
          </p:cNvPr>
          <p:cNvSpPr>
            <a:spLocks noGrp="1"/>
          </p:cNvSpPr>
          <p:nvPr>
            <p:ph type="body" sz="quarter" idx="18"/>
          </p:nvPr>
        </p:nvSpPr>
        <p:spPr>
          <a:xfrm>
            <a:off x="4603614" y="2974048"/>
            <a:ext cx="2984773" cy="230832"/>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
        <p:nvSpPr>
          <p:cNvPr id="17" name="Plassholder for bilde 10">
            <a:extLst>
              <a:ext uri="{FF2B5EF4-FFF2-40B4-BE49-F238E27FC236}">
                <a16:creationId xmlns:a16="http://schemas.microsoft.com/office/drawing/2014/main" id="{7393B55C-2B24-419D-B889-478610C8EE93}"/>
              </a:ext>
            </a:extLst>
          </p:cNvPr>
          <p:cNvSpPr>
            <a:spLocks noGrp="1"/>
          </p:cNvSpPr>
          <p:nvPr>
            <p:ph type="pic" sz="quarter" idx="19"/>
          </p:nvPr>
        </p:nvSpPr>
        <p:spPr>
          <a:xfrm>
            <a:off x="4603614" y="3429000"/>
            <a:ext cx="2984773" cy="2113464"/>
          </a:xfrm>
          <a:solidFill>
            <a:schemeClr val="accent1"/>
          </a:solidFill>
        </p:spPr>
        <p:txBody>
          <a:bodyPr/>
          <a:lstStyle>
            <a:lvl1pPr marL="0" indent="0" algn="ctr">
              <a:buNone/>
              <a:defRPr sz="1500"/>
            </a:lvl1pPr>
          </a:lstStyle>
          <a:p>
            <a:endParaRPr lang="nb-NO"/>
          </a:p>
        </p:txBody>
      </p:sp>
      <p:sp>
        <p:nvSpPr>
          <p:cNvPr id="18" name="Plassholder for bilde 10">
            <a:extLst>
              <a:ext uri="{FF2B5EF4-FFF2-40B4-BE49-F238E27FC236}">
                <a16:creationId xmlns:a16="http://schemas.microsoft.com/office/drawing/2014/main" id="{827F53B4-3455-4576-A148-38FDCF366C0D}"/>
              </a:ext>
            </a:extLst>
          </p:cNvPr>
          <p:cNvSpPr>
            <a:spLocks noGrp="1"/>
          </p:cNvSpPr>
          <p:nvPr>
            <p:ph type="pic" sz="quarter" idx="20"/>
          </p:nvPr>
        </p:nvSpPr>
        <p:spPr>
          <a:xfrm>
            <a:off x="7767047" y="3429000"/>
            <a:ext cx="2984773" cy="2113464"/>
          </a:xfrm>
          <a:solidFill>
            <a:schemeClr val="accent1"/>
          </a:solidFill>
        </p:spPr>
        <p:txBody>
          <a:bodyPr/>
          <a:lstStyle>
            <a:lvl1pPr marL="0" indent="0" algn="ctr">
              <a:buNone/>
              <a:defRPr sz="1500"/>
            </a:lvl1pPr>
          </a:lstStyle>
          <a:p>
            <a:endParaRPr lang="nb-NO"/>
          </a:p>
        </p:txBody>
      </p:sp>
      <p:sp>
        <p:nvSpPr>
          <p:cNvPr id="19" name="Plassholder for tekst 7">
            <a:extLst>
              <a:ext uri="{FF2B5EF4-FFF2-40B4-BE49-F238E27FC236}">
                <a16:creationId xmlns:a16="http://schemas.microsoft.com/office/drawing/2014/main" id="{5260A989-8977-46DD-A320-F4EE4D9BA049}"/>
              </a:ext>
            </a:extLst>
          </p:cNvPr>
          <p:cNvSpPr>
            <a:spLocks noGrp="1"/>
          </p:cNvSpPr>
          <p:nvPr>
            <p:ph type="body" sz="quarter" idx="21"/>
          </p:nvPr>
        </p:nvSpPr>
        <p:spPr>
          <a:xfrm>
            <a:off x="1440180" y="5682958"/>
            <a:ext cx="2984773" cy="230832"/>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
        <p:nvSpPr>
          <p:cNvPr id="20" name="Plassholder for tekst 7">
            <a:extLst>
              <a:ext uri="{FF2B5EF4-FFF2-40B4-BE49-F238E27FC236}">
                <a16:creationId xmlns:a16="http://schemas.microsoft.com/office/drawing/2014/main" id="{E01B7701-B387-4E79-813E-D59F4812FF27}"/>
              </a:ext>
            </a:extLst>
          </p:cNvPr>
          <p:cNvSpPr>
            <a:spLocks noGrp="1"/>
          </p:cNvSpPr>
          <p:nvPr>
            <p:ph type="body" sz="quarter" idx="22"/>
          </p:nvPr>
        </p:nvSpPr>
        <p:spPr>
          <a:xfrm>
            <a:off x="7767047" y="5682958"/>
            <a:ext cx="2984773" cy="230832"/>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
        <p:nvSpPr>
          <p:cNvPr id="21" name="Plassholder for bilde 10">
            <a:extLst>
              <a:ext uri="{FF2B5EF4-FFF2-40B4-BE49-F238E27FC236}">
                <a16:creationId xmlns:a16="http://schemas.microsoft.com/office/drawing/2014/main" id="{9BE54996-0C04-46C2-A37A-4CB43B1A293E}"/>
              </a:ext>
            </a:extLst>
          </p:cNvPr>
          <p:cNvSpPr>
            <a:spLocks noGrp="1"/>
          </p:cNvSpPr>
          <p:nvPr>
            <p:ph type="pic" sz="quarter" idx="23"/>
          </p:nvPr>
        </p:nvSpPr>
        <p:spPr>
          <a:xfrm>
            <a:off x="1440180" y="3429000"/>
            <a:ext cx="2984773" cy="2113464"/>
          </a:xfrm>
          <a:solidFill>
            <a:schemeClr val="accent1"/>
          </a:solidFill>
        </p:spPr>
        <p:txBody>
          <a:bodyPr/>
          <a:lstStyle>
            <a:lvl1pPr marL="0" indent="0" algn="ctr">
              <a:buNone/>
              <a:defRPr sz="1500"/>
            </a:lvl1pPr>
          </a:lstStyle>
          <a:p>
            <a:endParaRPr lang="nb-NO" dirty="0"/>
          </a:p>
        </p:txBody>
      </p:sp>
      <p:sp>
        <p:nvSpPr>
          <p:cNvPr id="22" name="Plassholder for tekst 7">
            <a:extLst>
              <a:ext uri="{FF2B5EF4-FFF2-40B4-BE49-F238E27FC236}">
                <a16:creationId xmlns:a16="http://schemas.microsoft.com/office/drawing/2014/main" id="{1B5C097C-C1B5-43C2-BF48-C8A8D0E9C550}"/>
              </a:ext>
            </a:extLst>
          </p:cNvPr>
          <p:cNvSpPr>
            <a:spLocks noGrp="1"/>
          </p:cNvSpPr>
          <p:nvPr>
            <p:ph type="body" sz="quarter" idx="24"/>
          </p:nvPr>
        </p:nvSpPr>
        <p:spPr>
          <a:xfrm>
            <a:off x="4603614" y="5682958"/>
            <a:ext cx="2984773" cy="230832"/>
          </a:xfrm>
        </p:spPr>
        <p:txBody>
          <a:bodyPr>
            <a:noAutofit/>
          </a:bodyPr>
          <a:lstStyle>
            <a:lvl1pPr marL="0" indent="0">
              <a:buNone/>
              <a:defRPr sz="1500"/>
            </a:lvl1pPr>
            <a:lvl6pPr>
              <a:defRPr/>
            </a:lvl6pPr>
            <a:lvl7pPr>
              <a:defRPr/>
            </a:lvl7pPr>
            <a:lvl8pPr>
              <a:defRPr/>
            </a:lvl8pPr>
            <a:lvl9pPr>
              <a:defRPr/>
            </a:lvl9pPr>
          </a:lstStyle>
          <a:p>
            <a:pPr lvl="0"/>
            <a:endParaRPr lang="nb-NO" dirty="0"/>
          </a:p>
        </p:txBody>
      </p:sp>
    </p:spTree>
    <p:extLst>
      <p:ext uri="{BB962C8B-B14F-4D97-AF65-F5344CB8AC3E}">
        <p14:creationId xmlns:p14="http://schemas.microsoft.com/office/powerpoint/2010/main" val="21651310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tort bilde">
    <p:spTree>
      <p:nvGrpSpPr>
        <p:cNvPr id="1" name=""/>
        <p:cNvGrpSpPr/>
        <p:nvPr/>
      </p:nvGrpSpPr>
      <p:grpSpPr>
        <a:xfrm>
          <a:off x="0" y="0"/>
          <a:ext cx="0" cy="0"/>
          <a:chOff x="0" y="0"/>
          <a:chExt cx="0" cy="0"/>
        </a:xfrm>
      </p:grpSpPr>
      <p:sp>
        <p:nvSpPr>
          <p:cNvPr id="12" name="Plassholder for bilde 10">
            <a:extLst>
              <a:ext uri="{FF2B5EF4-FFF2-40B4-BE49-F238E27FC236}">
                <a16:creationId xmlns:a16="http://schemas.microsoft.com/office/drawing/2014/main" id="{3EC4C5A9-D837-4440-A776-DBA8DFF87A98}"/>
              </a:ext>
            </a:extLst>
          </p:cNvPr>
          <p:cNvSpPr>
            <a:spLocks noGrp="1"/>
          </p:cNvSpPr>
          <p:nvPr>
            <p:ph type="pic" sz="quarter" idx="17"/>
          </p:nvPr>
        </p:nvSpPr>
        <p:spPr>
          <a:xfrm>
            <a:off x="1440180" y="720090"/>
            <a:ext cx="9311640" cy="5193700"/>
          </a:xfrm>
          <a:solidFill>
            <a:schemeClr val="accent1"/>
          </a:solidFill>
        </p:spPr>
        <p:txBody>
          <a:bodyPr/>
          <a:lstStyle>
            <a:lvl1pPr marL="0" indent="0" algn="ctr">
              <a:buNone/>
              <a:defRPr sz="1500"/>
            </a:lvl1pPr>
          </a:lstStyle>
          <a:p>
            <a:endParaRPr lang="nb-NO" dirty="0"/>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Tree>
    <p:extLst>
      <p:ext uri="{BB962C8B-B14F-4D97-AF65-F5344CB8AC3E}">
        <p14:creationId xmlns:p14="http://schemas.microsoft.com/office/powerpoint/2010/main" val="3139050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telside (bilde)">
    <p:spTree>
      <p:nvGrpSpPr>
        <p:cNvPr id="1" name=""/>
        <p:cNvGrpSpPr/>
        <p:nvPr/>
      </p:nvGrpSpPr>
      <p:grpSpPr>
        <a:xfrm>
          <a:off x="0" y="0"/>
          <a:ext cx="0" cy="0"/>
          <a:chOff x="0" y="0"/>
          <a:chExt cx="0" cy="0"/>
        </a:xfrm>
      </p:grpSpPr>
      <p:pic>
        <p:nvPicPr>
          <p:cNvPr id="3" name="Bilde 2" descr="Et bilde som inneholder objekt&#10;&#10;Automatisk generert beskrivelse">
            <a:extLst>
              <a:ext uri="{FF2B5EF4-FFF2-40B4-BE49-F238E27FC236}">
                <a16:creationId xmlns:a16="http://schemas.microsoft.com/office/drawing/2014/main" id="{B401EE86-551D-4BF0-8645-23EB5F81A47F}"/>
              </a:ext>
            </a:extLst>
          </p:cNvPr>
          <p:cNvPicPr>
            <a:picLocks noChangeAspect="1"/>
          </p:cNvPicPr>
          <p:nvPr userDrawn="1"/>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3" name="Plassholder for tekst 12">
            <a:extLst>
              <a:ext uri="{FF2B5EF4-FFF2-40B4-BE49-F238E27FC236}">
                <a16:creationId xmlns:a16="http://schemas.microsoft.com/office/drawing/2014/main" id="{9B4F91E3-2464-450D-8F0E-C1E38C7E8755}"/>
              </a:ext>
            </a:extLst>
          </p:cNvPr>
          <p:cNvSpPr>
            <a:spLocks noGrp="1"/>
          </p:cNvSpPr>
          <p:nvPr>
            <p:ph type="body" sz="quarter" idx="10" hasCustomPrompt="1"/>
          </p:nvPr>
        </p:nvSpPr>
        <p:spPr>
          <a:xfrm>
            <a:off x="3108961" y="4777470"/>
            <a:ext cx="5974080" cy="292388"/>
          </a:xfrm>
        </p:spPr>
        <p:txBody>
          <a:bodyPr wrap="square">
            <a:spAutoFit/>
          </a:bodyPr>
          <a:lstStyle>
            <a:lvl1pPr marL="0" indent="0" algn="ctr">
              <a:buNone/>
              <a:defRPr/>
            </a:lvl1pPr>
          </a:lstStyle>
          <a:p>
            <a:pPr lvl="0"/>
            <a:r>
              <a:rPr lang="nb-NO" dirty="0"/>
              <a:t>Navn </a:t>
            </a:r>
            <a:r>
              <a:rPr lang="nb-NO" dirty="0" err="1"/>
              <a:t>Navnesen</a:t>
            </a:r>
            <a:endParaRPr lang="nb-NO" dirty="0"/>
          </a:p>
        </p:txBody>
      </p:sp>
      <p:pic>
        <p:nvPicPr>
          <p:cNvPr id="5" name="Grafikk 4">
            <a:extLst>
              <a:ext uri="{FF2B5EF4-FFF2-40B4-BE49-F238E27FC236}">
                <a16:creationId xmlns:a16="http://schemas.microsoft.com/office/drawing/2014/main" id="{97725343-CC79-495A-8620-5F2CB0BC40A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5263961" y="6215062"/>
            <a:ext cx="1664078" cy="642938"/>
          </a:xfrm>
          <a:prstGeom prst="rect">
            <a:avLst/>
          </a:prstGeom>
        </p:spPr>
      </p:pic>
      <p:sp>
        <p:nvSpPr>
          <p:cNvPr id="2" name="Plassholder for dato 1">
            <a:extLst>
              <a:ext uri="{FF2B5EF4-FFF2-40B4-BE49-F238E27FC236}">
                <a16:creationId xmlns:a16="http://schemas.microsoft.com/office/drawing/2014/main" id="{FF17D2CB-AF84-47B6-BD7F-AF6732A05C7A}"/>
              </a:ext>
            </a:extLst>
          </p:cNvPr>
          <p:cNvSpPr>
            <a:spLocks noGrp="1"/>
          </p:cNvSpPr>
          <p:nvPr>
            <p:ph type="dt" sz="half" idx="11"/>
          </p:nvPr>
        </p:nvSpPr>
        <p:spPr/>
        <p:txBody>
          <a:bodyPr/>
          <a:lstStyle>
            <a:lvl1pPr>
              <a:defRPr>
                <a:solidFill>
                  <a:schemeClr val="bg2"/>
                </a:solidFill>
              </a:defRPr>
            </a:lvl1pPr>
          </a:lstStyle>
          <a:p>
            <a:fld id="{45A17693-1B48-41A4-A622-F73F34484C7C}" type="datetime1">
              <a:rPr lang="nb-NO" smtClean="0"/>
              <a:pPr/>
              <a:t>31.05.2024</a:t>
            </a:fld>
            <a:endParaRPr lang="nb-NO" dirty="0"/>
          </a:p>
        </p:txBody>
      </p:sp>
      <p:sp>
        <p:nvSpPr>
          <p:cNvPr id="4" name="Plassholder for bunntekst 3">
            <a:extLst>
              <a:ext uri="{FF2B5EF4-FFF2-40B4-BE49-F238E27FC236}">
                <a16:creationId xmlns:a16="http://schemas.microsoft.com/office/drawing/2014/main" id="{7E5386B4-0A3D-4A70-B369-9996A317BA43}"/>
              </a:ext>
            </a:extLst>
          </p:cNvPr>
          <p:cNvSpPr>
            <a:spLocks noGrp="1"/>
          </p:cNvSpPr>
          <p:nvPr>
            <p:ph type="ftr" sz="quarter" idx="12"/>
          </p:nvPr>
        </p:nvSpPr>
        <p:spPr/>
        <p:txBody>
          <a:bodyPr/>
          <a:lstStyle>
            <a:lvl1pPr>
              <a:defRPr>
                <a:solidFill>
                  <a:schemeClr val="bg2"/>
                </a:solidFill>
              </a:defRPr>
            </a:lvl1pPr>
          </a:lstStyle>
          <a:p>
            <a:r>
              <a:rPr lang="nb-NO"/>
              <a:t>Tittel på presentasjon</a:t>
            </a:r>
            <a:endParaRPr lang="nb-NO" dirty="0"/>
          </a:p>
        </p:txBody>
      </p:sp>
      <p:sp>
        <p:nvSpPr>
          <p:cNvPr id="6" name="Plassholder for lysbildenummer 5">
            <a:extLst>
              <a:ext uri="{FF2B5EF4-FFF2-40B4-BE49-F238E27FC236}">
                <a16:creationId xmlns:a16="http://schemas.microsoft.com/office/drawing/2014/main" id="{F6C48CF7-40EE-4B7D-B7EE-C835FC7B96CC}"/>
              </a:ext>
            </a:extLst>
          </p:cNvPr>
          <p:cNvSpPr>
            <a:spLocks noGrp="1"/>
          </p:cNvSpPr>
          <p:nvPr>
            <p:ph type="sldNum" sz="quarter" idx="13"/>
          </p:nvPr>
        </p:nvSpPr>
        <p:spPr/>
        <p:txBody>
          <a:bodyPr/>
          <a:lstStyle>
            <a:lvl1pPr>
              <a:defRPr>
                <a:solidFill>
                  <a:schemeClr val="bg2"/>
                </a:solidFill>
              </a:defRPr>
            </a:lvl1pPr>
          </a:lstStyle>
          <a:p>
            <a:fld id="{74A08341-4DE8-49C7-9F4E-DD0765207EB8}" type="slidenum">
              <a:rPr lang="nb-NO" smtClean="0"/>
              <a:pPr/>
              <a:t>‹#›</a:t>
            </a:fld>
            <a:endParaRPr lang="nb-NO" dirty="0"/>
          </a:p>
        </p:txBody>
      </p:sp>
      <p:sp>
        <p:nvSpPr>
          <p:cNvPr id="9" name="Plassholder for tekst 8">
            <a:extLst>
              <a:ext uri="{FF2B5EF4-FFF2-40B4-BE49-F238E27FC236}">
                <a16:creationId xmlns:a16="http://schemas.microsoft.com/office/drawing/2014/main" id="{4E5DA1F2-96A1-48A9-9F87-226896801074}"/>
              </a:ext>
            </a:extLst>
          </p:cNvPr>
          <p:cNvSpPr>
            <a:spLocks noGrp="1"/>
          </p:cNvSpPr>
          <p:nvPr>
            <p:ph type="body" sz="quarter" idx="14"/>
          </p:nvPr>
        </p:nvSpPr>
        <p:spPr>
          <a:xfrm>
            <a:off x="1724818" y="1875359"/>
            <a:ext cx="8742363" cy="2462213"/>
          </a:xfrm>
        </p:spPr>
        <p:txBody>
          <a:bodyPr anchor="ctr">
            <a:noAutofit/>
          </a:bodyPr>
          <a:lstStyle>
            <a:lvl1pPr marL="0" indent="0" algn="ctr">
              <a:buNone/>
              <a:defRPr sz="4000">
                <a:solidFill>
                  <a:schemeClr val="bg2"/>
                </a:solidFill>
                <a:latin typeface="+mj-lt"/>
              </a:defRPr>
            </a:lvl1pPr>
          </a:lstStyle>
          <a:p>
            <a:pPr lvl="0"/>
            <a:r>
              <a:rPr lang="nb-NO"/>
              <a:t>Klikk for å redigere tekststiler i malen</a:t>
            </a:r>
          </a:p>
        </p:txBody>
      </p:sp>
      <p:sp>
        <p:nvSpPr>
          <p:cNvPr id="11" name="Plassholder for tekst 12">
            <a:extLst>
              <a:ext uri="{FF2B5EF4-FFF2-40B4-BE49-F238E27FC236}">
                <a16:creationId xmlns:a16="http://schemas.microsoft.com/office/drawing/2014/main" id="{AB66B6DF-B82A-4251-9730-93E949CEFE5A}"/>
              </a:ext>
            </a:extLst>
          </p:cNvPr>
          <p:cNvSpPr>
            <a:spLocks noGrp="1"/>
          </p:cNvSpPr>
          <p:nvPr>
            <p:ph type="body" sz="quarter" idx="15"/>
          </p:nvPr>
        </p:nvSpPr>
        <p:spPr>
          <a:xfrm>
            <a:off x="1724818" y="1143074"/>
            <a:ext cx="8742363" cy="292388"/>
          </a:xfrm>
        </p:spPr>
        <p:txBody>
          <a:bodyPr wrap="square">
            <a:spAutoFit/>
          </a:bodyPr>
          <a:lstStyle>
            <a:lvl1pPr marL="0" indent="0" algn="ctr">
              <a:buNone/>
              <a:defRPr/>
            </a:lvl1pPr>
          </a:lstStyle>
          <a:p>
            <a:pPr lvl="0"/>
            <a:r>
              <a:rPr lang="nb-NO"/>
              <a:t>Klikk for å redigere tekststiler i malen</a:t>
            </a:r>
          </a:p>
        </p:txBody>
      </p:sp>
    </p:spTree>
    <p:extLst>
      <p:ext uri="{BB962C8B-B14F-4D97-AF65-F5344CB8AC3E}">
        <p14:creationId xmlns:p14="http://schemas.microsoft.com/office/powerpoint/2010/main" val="3188590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tel, ingress og to spalter">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D61EE61-9CB2-4C3F-809D-EFD65B03E8B1}"/>
              </a:ext>
            </a:extLst>
          </p:cNvPr>
          <p:cNvSpPr>
            <a:spLocks noGrp="1"/>
          </p:cNvSpPr>
          <p:nvPr>
            <p:ph type="title"/>
          </p:nvPr>
        </p:nvSpPr>
        <p:spPr/>
        <p:txBody>
          <a:bodyPr/>
          <a:lstStyle>
            <a:lvl1pPr algn="ctr">
              <a:defRPr/>
            </a:lvl1pPr>
          </a:lstStyle>
          <a:p>
            <a:r>
              <a:rPr lang="nb-NO"/>
              <a:t>Klikk for å redigere tittelstil</a:t>
            </a:r>
          </a:p>
        </p:txBody>
      </p:sp>
      <p:sp>
        <p:nvSpPr>
          <p:cNvPr id="3" name="Plassholder for innhold 2">
            <a:extLst>
              <a:ext uri="{FF2B5EF4-FFF2-40B4-BE49-F238E27FC236}">
                <a16:creationId xmlns:a16="http://schemas.microsoft.com/office/drawing/2014/main" id="{627171F2-E982-46C8-91C4-F6A1D0D5F117}"/>
              </a:ext>
            </a:extLst>
          </p:cNvPr>
          <p:cNvSpPr>
            <a:spLocks noGrp="1"/>
          </p:cNvSpPr>
          <p:nvPr>
            <p:ph idx="1"/>
          </p:nvPr>
        </p:nvSpPr>
        <p:spPr>
          <a:xfrm>
            <a:off x="720091" y="3445669"/>
            <a:ext cx="5268331" cy="2505862"/>
          </a:xfrm>
        </p:spPr>
        <p:txBody>
          <a:bodyPr/>
          <a:lstStyle>
            <a:lvl1pPr>
              <a:defRPr sz="1500"/>
            </a:lvl1pPr>
            <a:lvl2pPr>
              <a:defRPr sz="1500"/>
            </a:lvl2pPr>
            <a:lvl3pPr>
              <a:defRPr sz="1500"/>
            </a:lvl3pPr>
            <a:lvl4pPr>
              <a:defRPr sz="1500"/>
            </a:lvl4pPr>
            <a:lvl5pPr>
              <a:defRPr sz="1500"/>
            </a:lvl5pPr>
            <a:lvl6pPr>
              <a:defRPr/>
            </a:lvl6pPr>
            <a:lvl7pPr>
              <a:defRPr/>
            </a:lvl7pPr>
            <a:lvl8pPr>
              <a:defRPr/>
            </a:lvl8pPr>
            <a:lvl9pPr>
              <a:defRPr/>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
        <p:nvSpPr>
          <p:cNvPr id="7" name="Plassholder for innhold 2">
            <a:extLst>
              <a:ext uri="{FF2B5EF4-FFF2-40B4-BE49-F238E27FC236}">
                <a16:creationId xmlns:a16="http://schemas.microsoft.com/office/drawing/2014/main" id="{874AA346-3EB8-46E0-8AF6-955898FE4028}"/>
              </a:ext>
            </a:extLst>
          </p:cNvPr>
          <p:cNvSpPr>
            <a:spLocks noGrp="1"/>
          </p:cNvSpPr>
          <p:nvPr>
            <p:ph idx="13"/>
          </p:nvPr>
        </p:nvSpPr>
        <p:spPr>
          <a:xfrm>
            <a:off x="6203575" y="3445669"/>
            <a:ext cx="5268331" cy="2505862"/>
          </a:xfrm>
        </p:spPr>
        <p:txBody>
          <a:bodyPr/>
          <a:lstStyle>
            <a:lvl1pPr>
              <a:defRPr sz="1500"/>
            </a:lvl1pPr>
            <a:lvl2pPr>
              <a:defRPr sz="1500"/>
            </a:lvl2pPr>
            <a:lvl3pPr>
              <a:defRPr sz="1500"/>
            </a:lvl3pPr>
            <a:lvl4pPr>
              <a:defRPr sz="1500"/>
            </a:lvl4pPr>
            <a:lvl5pPr>
              <a:defRPr sz="1500"/>
            </a:lvl5pPr>
            <a:lvl6pPr>
              <a:defRPr/>
            </a:lvl6pPr>
            <a:lvl7pPr>
              <a:defRPr/>
            </a:lvl7pPr>
            <a:lvl8pPr>
              <a:defRPr/>
            </a:lvl8pPr>
            <a:lvl9pPr>
              <a:defRPr/>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11" name="Plassholder for tekst 9">
            <a:extLst>
              <a:ext uri="{FF2B5EF4-FFF2-40B4-BE49-F238E27FC236}">
                <a16:creationId xmlns:a16="http://schemas.microsoft.com/office/drawing/2014/main" id="{BBAB3D54-CEFE-4106-8C99-8963730E39EF}"/>
              </a:ext>
            </a:extLst>
          </p:cNvPr>
          <p:cNvSpPr>
            <a:spLocks noGrp="1"/>
          </p:cNvSpPr>
          <p:nvPr>
            <p:ph type="body" sz="quarter" idx="14"/>
          </p:nvPr>
        </p:nvSpPr>
        <p:spPr>
          <a:xfrm>
            <a:off x="720090" y="2354269"/>
            <a:ext cx="10751820" cy="584775"/>
          </a:xfrm>
        </p:spPr>
        <p:txBody>
          <a:bodyPr>
            <a:noAutofit/>
          </a:bodyPr>
          <a:lstStyle>
            <a:lvl1pPr marL="0" indent="0" algn="ctr">
              <a:buNone/>
              <a:defRPr/>
            </a:lvl1pPr>
          </a:lstStyle>
          <a:p>
            <a:pPr lvl="0"/>
            <a:r>
              <a:rPr lang="nb-NO"/>
              <a:t>Klikk for å redigere tekststiler i malen</a:t>
            </a:r>
          </a:p>
        </p:txBody>
      </p:sp>
    </p:spTree>
    <p:extLst>
      <p:ext uri="{BB962C8B-B14F-4D97-AF65-F5344CB8AC3E}">
        <p14:creationId xmlns:p14="http://schemas.microsoft.com/office/powerpoint/2010/main" val="1303144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o spalter">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D61EE61-9CB2-4C3F-809D-EFD65B03E8B1}"/>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627171F2-E982-46C8-91C4-F6A1D0D5F117}"/>
              </a:ext>
            </a:extLst>
          </p:cNvPr>
          <p:cNvSpPr>
            <a:spLocks noGrp="1"/>
          </p:cNvSpPr>
          <p:nvPr>
            <p:ph idx="1"/>
          </p:nvPr>
        </p:nvSpPr>
        <p:spPr>
          <a:xfrm>
            <a:off x="720091" y="2354270"/>
            <a:ext cx="5268331" cy="3597261"/>
          </a:xfrm>
        </p:spPr>
        <p:txBody>
          <a:bodyPr/>
          <a:lstStyle>
            <a:lvl1pPr>
              <a:defRPr/>
            </a:lvl1pPr>
            <a:lvl6pPr>
              <a:defRPr/>
            </a:lvl6pPr>
            <a:lvl7pPr>
              <a:defRPr/>
            </a:lvl7pPr>
            <a:lvl8pPr>
              <a:defRPr/>
            </a:lvl8pPr>
            <a:lvl9pPr>
              <a:defRPr/>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
        <p:nvSpPr>
          <p:cNvPr id="7" name="Plassholder for innhold 2">
            <a:extLst>
              <a:ext uri="{FF2B5EF4-FFF2-40B4-BE49-F238E27FC236}">
                <a16:creationId xmlns:a16="http://schemas.microsoft.com/office/drawing/2014/main" id="{874AA346-3EB8-46E0-8AF6-955898FE4028}"/>
              </a:ext>
            </a:extLst>
          </p:cNvPr>
          <p:cNvSpPr>
            <a:spLocks noGrp="1"/>
          </p:cNvSpPr>
          <p:nvPr>
            <p:ph idx="13"/>
          </p:nvPr>
        </p:nvSpPr>
        <p:spPr>
          <a:xfrm>
            <a:off x="6203575" y="2354270"/>
            <a:ext cx="5268331" cy="3597261"/>
          </a:xfrm>
        </p:spPr>
        <p:txBody>
          <a:bodyPr/>
          <a:lstStyle>
            <a:lvl1pPr>
              <a:defRPr/>
            </a:lvl1pPr>
            <a:lvl6pPr>
              <a:defRPr/>
            </a:lvl6pPr>
            <a:lvl7pPr>
              <a:defRPr/>
            </a:lvl7pPr>
            <a:lvl8pPr>
              <a:defRPr/>
            </a:lvl8pPr>
            <a:lvl9pPr>
              <a:defRPr/>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Tree>
    <p:extLst>
      <p:ext uri="{BB962C8B-B14F-4D97-AF65-F5344CB8AC3E}">
        <p14:creationId xmlns:p14="http://schemas.microsoft.com/office/powerpoint/2010/main" val="2056304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D61EE61-9CB2-4C3F-809D-EFD65B03E8B1}"/>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627171F2-E982-46C8-91C4-F6A1D0D5F117}"/>
              </a:ext>
            </a:extLst>
          </p:cNvPr>
          <p:cNvSpPr>
            <a:spLocks noGrp="1"/>
          </p:cNvSpPr>
          <p:nvPr>
            <p:ph idx="1"/>
          </p:nvPr>
        </p:nvSpPr>
        <p:spPr/>
        <p:txBody>
          <a:bodyPr/>
          <a:lstStyle>
            <a:lvl1pPr>
              <a:defRPr/>
            </a:lvl1pPr>
            <a:lvl6pPr>
              <a:defRPr/>
            </a:lvl6pPr>
            <a:lvl7pPr>
              <a:defRPr/>
            </a:lvl7pPr>
            <a:lvl8pPr>
              <a:defRPr/>
            </a:lvl8pPr>
            <a:lvl9pPr>
              <a:defRPr/>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Tree>
    <p:extLst>
      <p:ext uri="{BB962C8B-B14F-4D97-AF65-F5344CB8AC3E}">
        <p14:creationId xmlns:p14="http://schemas.microsoft.com/office/powerpoint/2010/main" val="32161499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tel, tekst og bilde">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D61EE61-9CB2-4C3F-809D-EFD65B03E8B1}"/>
              </a:ext>
            </a:extLst>
          </p:cNvPr>
          <p:cNvSpPr>
            <a:spLocks noGrp="1"/>
          </p:cNvSpPr>
          <p:nvPr>
            <p:ph type="title"/>
          </p:nvPr>
        </p:nvSpPr>
        <p:spPr/>
        <p:txBody>
          <a:bodyPr/>
          <a:lstStyle/>
          <a:p>
            <a:r>
              <a:rPr lang="nb-NO"/>
              <a:t>Klikk for å redigere tittelstil</a:t>
            </a:r>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
        <p:nvSpPr>
          <p:cNvPr id="11" name="Plassholder for bilde 10">
            <a:extLst>
              <a:ext uri="{FF2B5EF4-FFF2-40B4-BE49-F238E27FC236}">
                <a16:creationId xmlns:a16="http://schemas.microsoft.com/office/drawing/2014/main" id="{2B1FCA7D-E67D-4A19-9FC3-3E64073076CC}"/>
              </a:ext>
            </a:extLst>
          </p:cNvPr>
          <p:cNvSpPr>
            <a:spLocks noGrp="1"/>
          </p:cNvSpPr>
          <p:nvPr>
            <p:ph type="pic" sz="quarter" idx="14"/>
          </p:nvPr>
        </p:nvSpPr>
        <p:spPr>
          <a:xfrm>
            <a:off x="6725641" y="2397900"/>
            <a:ext cx="4746265" cy="3553631"/>
          </a:xfrm>
          <a:solidFill>
            <a:schemeClr val="bg2"/>
          </a:solidFill>
        </p:spPr>
        <p:txBody>
          <a:bodyPr/>
          <a:lstStyle>
            <a:lvl1pPr marL="0" indent="0" algn="ctr">
              <a:buNone/>
              <a:defRPr sz="1500"/>
            </a:lvl1pPr>
          </a:lstStyle>
          <a:p>
            <a:r>
              <a:rPr lang="nb-NO"/>
              <a:t>Klikk på ikonet for å legge til et bilde</a:t>
            </a:r>
          </a:p>
        </p:txBody>
      </p:sp>
      <p:sp>
        <p:nvSpPr>
          <p:cNvPr id="13" name="Plassholder for tekst 7">
            <a:extLst>
              <a:ext uri="{FF2B5EF4-FFF2-40B4-BE49-F238E27FC236}">
                <a16:creationId xmlns:a16="http://schemas.microsoft.com/office/drawing/2014/main" id="{243B7A5E-55EA-4BFF-85CE-C01E2DA392EC}"/>
              </a:ext>
            </a:extLst>
          </p:cNvPr>
          <p:cNvSpPr>
            <a:spLocks noGrp="1"/>
          </p:cNvSpPr>
          <p:nvPr>
            <p:ph type="body" sz="quarter" idx="13"/>
          </p:nvPr>
        </p:nvSpPr>
        <p:spPr>
          <a:xfrm>
            <a:off x="720090" y="2354270"/>
            <a:ext cx="5268331" cy="3597261"/>
          </a:xfrm>
        </p:spPr>
        <p:txBody>
          <a:bodyPr/>
          <a:lstStyle>
            <a:lvl1pPr>
              <a:defRPr/>
            </a:lvl1pPr>
            <a:lvl6pPr>
              <a:defRPr/>
            </a:lvl6pPr>
            <a:lvl7pPr>
              <a:defRPr/>
            </a:lvl7pPr>
            <a:lvl8pPr>
              <a:defRPr/>
            </a:lvl8pPr>
            <a:lvl9pPr>
              <a:defRPr/>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Tree>
    <p:extLst>
      <p:ext uri="{BB962C8B-B14F-4D97-AF65-F5344CB8AC3E}">
        <p14:creationId xmlns:p14="http://schemas.microsoft.com/office/powerpoint/2010/main" val="3654413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o bilder">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2B1FCA7D-E67D-4A19-9FC3-3E64073076CC}"/>
              </a:ext>
            </a:extLst>
          </p:cNvPr>
          <p:cNvSpPr>
            <a:spLocks noGrp="1"/>
          </p:cNvSpPr>
          <p:nvPr>
            <p:ph type="pic" sz="quarter" idx="14"/>
          </p:nvPr>
        </p:nvSpPr>
        <p:spPr>
          <a:xfrm>
            <a:off x="1440180" y="1872234"/>
            <a:ext cx="4572572" cy="3193599"/>
          </a:xfrm>
          <a:solidFill>
            <a:schemeClr val="bg2"/>
          </a:solidFill>
        </p:spPr>
        <p:txBody>
          <a:bodyPr/>
          <a:lstStyle>
            <a:lvl1pPr marL="0" indent="0" algn="ctr">
              <a:buNone/>
              <a:defRPr sz="1500"/>
            </a:lvl1pPr>
          </a:lstStyle>
          <a:p>
            <a:r>
              <a:rPr lang="nb-NO"/>
              <a:t>Klikk på ikonet for å legge til et bilde</a:t>
            </a:r>
          </a:p>
        </p:txBody>
      </p:sp>
      <p:sp>
        <p:nvSpPr>
          <p:cNvPr id="8" name="Plassholder for bilde 10">
            <a:extLst>
              <a:ext uri="{FF2B5EF4-FFF2-40B4-BE49-F238E27FC236}">
                <a16:creationId xmlns:a16="http://schemas.microsoft.com/office/drawing/2014/main" id="{DAF01682-47A3-44FF-BF57-E9F2F255A4E6}"/>
              </a:ext>
            </a:extLst>
          </p:cNvPr>
          <p:cNvSpPr>
            <a:spLocks noGrp="1"/>
          </p:cNvSpPr>
          <p:nvPr>
            <p:ph type="pic" sz="quarter" idx="15"/>
          </p:nvPr>
        </p:nvSpPr>
        <p:spPr>
          <a:xfrm>
            <a:off x="6179250" y="1872234"/>
            <a:ext cx="4572572" cy="3193599"/>
          </a:xfrm>
          <a:solidFill>
            <a:schemeClr val="bg2"/>
          </a:solidFill>
        </p:spPr>
        <p:txBody>
          <a:bodyPr/>
          <a:lstStyle>
            <a:lvl1pPr marL="0" indent="0" algn="ctr">
              <a:buNone/>
              <a:defRPr sz="1500"/>
            </a:lvl1pPr>
          </a:lstStyle>
          <a:p>
            <a:r>
              <a:rPr lang="nb-NO"/>
              <a:t>Klikk på ikonet for å legge til et bilde</a:t>
            </a:r>
          </a:p>
        </p:txBody>
      </p:sp>
      <p:sp>
        <p:nvSpPr>
          <p:cNvPr id="2" name="Tittel 1">
            <a:extLst>
              <a:ext uri="{FF2B5EF4-FFF2-40B4-BE49-F238E27FC236}">
                <a16:creationId xmlns:a16="http://schemas.microsoft.com/office/drawing/2014/main" id="{AD61EE61-9CB2-4C3F-809D-EFD65B03E8B1}"/>
              </a:ext>
            </a:extLst>
          </p:cNvPr>
          <p:cNvSpPr>
            <a:spLocks noGrp="1"/>
          </p:cNvSpPr>
          <p:nvPr>
            <p:ph type="title"/>
          </p:nvPr>
        </p:nvSpPr>
        <p:spPr/>
        <p:txBody>
          <a:bodyPr/>
          <a:lstStyle/>
          <a:p>
            <a:r>
              <a:rPr lang="nb-NO"/>
              <a:t>Klikk for å redigere tittelstil</a:t>
            </a:r>
          </a:p>
        </p:txBody>
      </p:sp>
      <p:sp>
        <p:nvSpPr>
          <p:cNvPr id="4" name="Plassholder for dato 3">
            <a:extLst>
              <a:ext uri="{FF2B5EF4-FFF2-40B4-BE49-F238E27FC236}">
                <a16:creationId xmlns:a16="http://schemas.microsoft.com/office/drawing/2014/main" id="{5EBD9BC9-0AC9-4564-AD09-9A564F893902}"/>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bunntekst 4">
            <a:extLst>
              <a:ext uri="{FF2B5EF4-FFF2-40B4-BE49-F238E27FC236}">
                <a16:creationId xmlns:a16="http://schemas.microsoft.com/office/drawing/2014/main" id="{DE422EE6-7CCF-43A9-923E-D2F8D611A452}"/>
              </a:ext>
            </a:extLst>
          </p:cNvPr>
          <p:cNvSpPr>
            <a:spLocks noGrp="1"/>
          </p:cNvSpPr>
          <p:nvPr>
            <p:ph type="ftr" sz="quarter" idx="11"/>
          </p:nvPr>
        </p:nvSpPr>
        <p:spPr/>
        <p:txBody>
          <a:bodyPr/>
          <a:lstStyle/>
          <a:p>
            <a:r>
              <a:rPr lang="nb-NO"/>
              <a:t>Tittel på presentasjon</a:t>
            </a:r>
          </a:p>
        </p:txBody>
      </p:sp>
      <p:sp>
        <p:nvSpPr>
          <p:cNvPr id="6" name="Plassholder for lysbildenummer 5">
            <a:extLst>
              <a:ext uri="{FF2B5EF4-FFF2-40B4-BE49-F238E27FC236}">
                <a16:creationId xmlns:a16="http://schemas.microsoft.com/office/drawing/2014/main" id="{C359AE65-DD5C-4C88-91BA-FFB6A44460FA}"/>
              </a:ext>
            </a:extLst>
          </p:cNvPr>
          <p:cNvSpPr>
            <a:spLocks noGrp="1"/>
          </p:cNvSpPr>
          <p:nvPr>
            <p:ph type="sldNum" sz="quarter" idx="12"/>
          </p:nvPr>
        </p:nvSpPr>
        <p:spPr/>
        <p:txBody>
          <a:bodyPr/>
          <a:lstStyle/>
          <a:p>
            <a:fld id="{74A08341-4DE8-49C7-9F4E-DD0765207EB8}" type="slidenum">
              <a:rPr lang="nb-NO" smtClean="0"/>
              <a:t>‹#›</a:t>
            </a:fld>
            <a:endParaRPr lang="nb-NO"/>
          </a:p>
        </p:txBody>
      </p:sp>
      <p:sp>
        <p:nvSpPr>
          <p:cNvPr id="13" name="Plassholder for tekst 7">
            <a:extLst>
              <a:ext uri="{FF2B5EF4-FFF2-40B4-BE49-F238E27FC236}">
                <a16:creationId xmlns:a16="http://schemas.microsoft.com/office/drawing/2014/main" id="{243B7A5E-55EA-4BFF-85CE-C01E2DA392EC}"/>
              </a:ext>
            </a:extLst>
          </p:cNvPr>
          <p:cNvSpPr>
            <a:spLocks noGrp="1"/>
          </p:cNvSpPr>
          <p:nvPr>
            <p:ph type="body" sz="quarter" idx="13"/>
          </p:nvPr>
        </p:nvSpPr>
        <p:spPr>
          <a:xfrm>
            <a:off x="1440180" y="5219377"/>
            <a:ext cx="4572572" cy="461665"/>
          </a:xfrm>
        </p:spPr>
        <p:txBody>
          <a:bodyPr>
            <a:noAutofit/>
          </a:bodyPr>
          <a:lstStyle>
            <a:lvl1pPr marL="0" indent="0">
              <a:buNone/>
              <a:defRPr sz="1500"/>
            </a:lvl1pPr>
            <a:lvl6pPr>
              <a:defRPr/>
            </a:lvl6pPr>
            <a:lvl7pPr>
              <a:defRPr/>
            </a:lvl7pPr>
            <a:lvl8pPr>
              <a:defRPr/>
            </a:lvl8pPr>
            <a:lvl9pPr>
              <a:defRPr/>
            </a:lvl9pPr>
          </a:lstStyle>
          <a:p>
            <a:pPr lvl="0"/>
            <a:r>
              <a:rPr lang="nb-NO"/>
              <a:t>Klikk for å redigere tekststiler i malen</a:t>
            </a:r>
          </a:p>
        </p:txBody>
      </p:sp>
      <p:sp>
        <p:nvSpPr>
          <p:cNvPr id="10" name="Plassholder for tekst 7">
            <a:extLst>
              <a:ext uri="{FF2B5EF4-FFF2-40B4-BE49-F238E27FC236}">
                <a16:creationId xmlns:a16="http://schemas.microsoft.com/office/drawing/2014/main" id="{C4769550-20C3-4E71-869B-79CE1C7F0395}"/>
              </a:ext>
            </a:extLst>
          </p:cNvPr>
          <p:cNvSpPr>
            <a:spLocks noGrp="1"/>
          </p:cNvSpPr>
          <p:nvPr>
            <p:ph type="body" sz="quarter" idx="16"/>
          </p:nvPr>
        </p:nvSpPr>
        <p:spPr>
          <a:xfrm>
            <a:off x="6179250" y="5219377"/>
            <a:ext cx="4572572" cy="461665"/>
          </a:xfrm>
        </p:spPr>
        <p:txBody>
          <a:bodyPr>
            <a:noAutofit/>
          </a:bodyPr>
          <a:lstStyle>
            <a:lvl1pPr marL="0" indent="0">
              <a:buNone/>
              <a:defRPr sz="1500"/>
            </a:lvl1pPr>
            <a:lvl6pPr>
              <a:defRPr/>
            </a:lvl6pPr>
            <a:lvl7pPr>
              <a:defRPr/>
            </a:lvl7pPr>
            <a:lvl8pPr>
              <a:defRPr/>
            </a:lvl8pPr>
            <a:lvl9pPr>
              <a:defRPr/>
            </a:lvl9pPr>
          </a:lstStyle>
          <a:p>
            <a:pPr lvl="0"/>
            <a:r>
              <a:rPr lang="nb-NO"/>
              <a:t>Klikk for å redigere tekststiler i malen</a:t>
            </a:r>
          </a:p>
        </p:txBody>
      </p:sp>
    </p:spTree>
    <p:extLst>
      <p:ext uri="{BB962C8B-B14F-4D97-AF65-F5344CB8AC3E}">
        <p14:creationId xmlns:p14="http://schemas.microsoft.com/office/powerpoint/2010/main" val="2589159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sv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8.sv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2.sv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C3350DBA-FE1F-4B0B-B1FA-7CF50FCB6141}"/>
              </a:ext>
            </a:extLst>
          </p:cNvPr>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24" name="Grafikk 23">
            <a:extLst>
              <a:ext uri="{FF2B5EF4-FFF2-40B4-BE49-F238E27FC236}">
                <a16:creationId xmlns:a16="http://schemas.microsoft.com/office/drawing/2014/main" id="{99EADFD1-4F25-42CE-8D18-60B4938F8BE6}"/>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5263961" y="6215062"/>
            <a:ext cx="1664078" cy="642938"/>
          </a:xfrm>
          <a:prstGeom prst="rect">
            <a:avLst/>
          </a:prstGeom>
        </p:spPr>
      </p:pic>
      <p:sp>
        <p:nvSpPr>
          <p:cNvPr id="2" name="Plassholder for tittel 1">
            <a:extLst>
              <a:ext uri="{FF2B5EF4-FFF2-40B4-BE49-F238E27FC236}">
                <a16:creationId xmlns:a16="http://schemas.microsoft.com/office/drawing/2014/main" id="{7EA07A11-0CD0-416D-9ABF-7517FB81D583}"/>
              </a:ext>
            </a:extLst>
          </p:cNvPr>
          <p:cNvSpPr>
            <a:spLocks noGrp="1"/>
          </p:cNvSpPr>
          <p:nvPr>
            <p:ph type="title"/>
          </p:nvPr>
        </p:nvSpPr>
        <p:spPr>
          <a:xfrm>
            <a:off x="720090" y="627023"/>
            <a:ext cx="10751820" cy="1077218"/>
          </a:xfrm>
          <a:prstGeom prst="rect">
            <a:avLst/>
          </a:prstGeom>
        </p:spPr>
        <p:txBody>
          <a:bodyPr vert="horz" lIns="0" tIns="0" rIns="0" bIns="0" rtlCol="0" anchor="t" anchorCtr="0">
            <a:noAutofit/>
          </a:bodyPr>
          <a:lstStyle/>
          <a:p>
            <a:r>
              <a:rPr lang="nb-NO" dirty="0"/>
              <a:t>Klikk for å redigere tittelstil</a:t>
            </a:r>
          </a:p>
        </p:txBody>
      </p:sp>
      <p:sp>
        <p:nvSpPr>
          <p:cNvPr id="3" name="Plassholder for tekst 2">
            <a:extLst>
              <a:ext uri="{FF2B5EF4-FFF2-40B4-BE49-F238E27FC236}">
                <a16:creationId xmlns:a16="http://schemas.microsoft.com/office/drawing/2014/main" id="{FBE0CB40-A6AD-4098-B1FD-26F8186E1948}"/>
              </a:ext>
            </a:extLst>
          </p:cNvPr>
          <p:cNvSpPr>
            <a:spLocks noGrp="1"/>
          </p:cNvSpPr>
          <p:nvPr>
            <p:ph type="body" idx="1"/>
          </p:nvPr>
        </p:nvSpPr>
        <p:spPr>
          <a:xfrm>
            <a:off x="720090" y="2354270"/>
            <a:ext cx="10751820" cy="3597261"/>
          </a:xfrm>
          <a:prstGeom prst="rect">
            <a:avLst/>
          </a:prstGeom>
        </p:spPr>
        <p:txBody>
          <a:bodyPr vert="horz" lIns="0" tIns="0" rIns="0" bIns="0" rtlCol="0" anchor="t" anchorCtr="0">
            <a:noAutofit/>
          </a:bodyPr>
          <a:lstStyle/>
          <a:p>
            <a:pPr lvl="0"/>
            <a:r>
              <a:rPr lang="nb-NO" dirty="0"/>
              <a:t>Klikk for å redigere tekststiler i malen</a:t>
            </a:r>
          </a:p>
          <a:p>
            <a:pPr lvl="5"/>
            <a:r>
              <a:rPr lang="nb-NO" dirty="0"/>
              <a:t>Andre nivå</a:t>
            </a:r>
          </a:p>
          <a:p>
            <a:pPr lvl="6"/>
            <a:r>
              <a:rPr lang="nb-NO" dirty="0"/>
              <a:t>Tredje nivå</a:t>
            </a:r>
          </a:p>
          <a:p>
            <a:pPr lvl="7"/>
            <a:r>
              <a:rPr lang="nb-NO" dirty="0"/>
              <a:t>Fjerde nivå</a:t>
            </a:r>
          </a:p>
          <a:p>
            <a:pPr lvl="8"/>
            <a:r>
              <a:rPr lang="nb-NO" dirty="0"/>
              <a:t>Femte nivå</a:t>
            </a:r>
          </a:p>
        </p:txBody>
      </p:sp>
      <p:sp>
        <p:nvSpPr>
          <p:cNvPr id="4" name="Plassholder for dato 3">
            <a:extLst>
              <a:ext uri="{FF2B5EF4-FFF2-40B4-BE49-F238E27FC236}">
                <a16:creationId xmlns:a16="http://schemas.microsoft.com/office/drawing/2014/main" id="{80D5CC3B-E029-4CA1-815F-43DC46D6F51F}"/>
              </a:ext>
            </a:extLst>
          </p:cNvPr>
          <p:cNvSpPr>
            <a:spLocks noGrp="1"/>
          </p:cNvSpPr>
          <p:nvPr>
            <p:ph type="dt" sz="half" idx="2"/>
          </p:nvPr>
        </p:nvSpPr>
        <p:spPr>
          <a:xfrm>
            <a:off x="10391771" y="6477355"/>
            <a:ext cx="1080135" cy="123111"/>
          </a:xfrm>
          <a:prstGeom prst="rect">
            <a:avLst/>
          </a:prstGeom>
        </p:spPr>
        <p:txBody>
          <a:bodyPr vert="horz" lIns="0" tIns="0" rIns="0" bIns="0" rtlCol="0" anchor="t" anchorCtr="0">
            <a:noAutofit/>
          </a:bodyPr>
          <a:lstStyle>
            <a:lvl1pPr algn="r">
              <a:lnSpc>
                <a:spcPct val="100000"/>
              </a:lnSpc>
              <a:spcBef>
                <a:spcPts val="0"/>
              </a:spcBef>
              <a:defRPr sz="800">
                <a:solidFill>
                  <a:schemeClr val="bg2"/>
                </a:solidFill>
              </a:defRPr>
            </a:lvl1pPr>
          </a:lstStyle>
          <a:p>
            <a:fld id="{45A17693-1B48-41A4-A622-F73F34484C7C}" type="datetime1">
              <a:rPr lang="nb-NO" smtClean="0"/>
              <a:pPr/>
              <a:t>31.05.2024</a:t>
            </a:fld>
            <a:endParaRPr lang="nb-NO" dirty="0"/>
          </a:p>
        </p:txBody>
      </p:sp>
      <p:sp>
        <p:nvSpPr>
          <p:cNvPr id="5" name="Plassholder for bunntekst 4">
            <a:extLst>
              <a:ext uri="{FF2B5EF4-FFF2-40B4-BE49-F238E27FC236}">
                <a16:creationId xmlns:a16="http://schemas.microsoft.com/office/drawing/2014/main" id="{D446878B-384B-4D64-94CD-C7E219506DD6}"/>
              </a:ext>
            </a:extLst>
          </p:cNvPr>
          <p:cNvSpPr>
            <a:spLocks noGrp="1"/>
          </p:cNvSpPr>
          <p:nvPr>
            <p:ph type="ftr" sz="quarter" idx="3"/>
          </p:nvPr>
        </p:nvSpPr>
        <p:spPr>
          <a:xfrm>
            <a:off x="360046" y="6477356"/>
            <a:ext cx="3960495" cy="123111"/>
          </a:xfrm>
          <a:prstGeom prst="rect">
            <a:avLst/>
          </a:prstGeom>
        </p:spPr>
        <p:txBody>
          <a:bodyPr vert="horz" lIns="0" tIns="0" rIns="0" bIns="0" rtlCol="0" anchor="t" anchorCtr="0">
            <a:noAutofit/>
          </a:bodyPr>
          <a:lstStyle>
            <a:lvl1pPr algn="l">
              <a:lnSpc>
                <a:spcPct val="100000"/>
              </a:lnSpc>
              <a:spcBef>
                <a:spcPts val="0"/>
              </a:spcBef>
              <a:defRPr sz="800">
                <a:solidFill>
                  <a:schemeClr val="bg2"/>
                </a:solidFill>
              </a:defRPr>
            </a:lvl1pPr>
          </a:lstStyle>
          <a:p>
            <a:r>
              <a:rPr lang="nb-NO"/>
              <a:t>Tittel på presentasjon</a:t>
            </a:r>
            <a:endParaRPr lang="nb-NO" dirty="0"/>
          </a:p>
        </p:txBody>
      </p:sp>
      <p:sp>
        <p:nvSpPr>
          <p:cNvPr id="6" name="Plassholder for lysbildenummer 5">
            <a:extLst>
              <a:ext uri="{FF2B5EF4-FFF2-40B4-BE49-F238E27FC236}">
                <a16:creationId xmlns:a16="http://schemas.microsoft.com/office/drawing/2014/main" id="{FFA2A899-85BD-4D1B-9AD4-66D3608089C6}"/>
              </a:ext>
            </a:extLst>
          </p:cNvPr>
          <p:cNvSpPr>
            <a:spLocks noGrp="1"/>
          </p:cNvSpPr>
          <p:nvPr>
            <p:ph type="sldNum" sz="quarter" idx="4"/>
          </p:nvPr>
        </p:nvSpPr>
        <p:spPr>
          <a:xfrm>
            <a:off x="11471908" y="6477356"/>
            <a:ext cx="360045" cy="123111"/>
          </a:xfrm>
          <a:prstGeom prst="rect">
            <a:avLst/>
          </a:prstGeom>
        </p:spPr>
        <p:txBody>
          <a:bodyPr vert="horz" lIns="0" tIns="0" rIns="0" bIns="0" rtlCol="0" anchor="t" anchorCtr="0">
            <a:noAutofit/>
          </a:bodyPr>
          <a:lstStyle>
            <a:lvl1pPr algn="r">
              <a:lnSpc>
                <a:spcPct val="100000"/>
              </a:lnSpc>
              <a:spcBef>
                <a:spcPts val="0"/>
              </a:spcBef>
              <a:defRPr sz="800">
                <a:solidFill>
                  <a:schemeClr val="bg2"/>
                </a:solidFill>
              </a:defRPr>
            </a:lvl1pPr>
          </a:lstStyle>
          <a:p>
            <a:fld id="{74A08341-4DE8-49C7-9F4E-DD0765207EB8}" type="slidenum">
              <a:rPr lang="nb-NO" smtClean="0"/>
              <a:pPr/>
              <a:t>‹#›</a:t>
            </a:fld>
            <a:endParaRPr lang="nb-NO" dirty="0"/>
          </a:p>
        </p:txBody>
      </p:sp>
    </p:spTree>
    <p:extLst>
      <p:ext uri="{BB962C8B-B14F-4D97-AF65-F5344CB8AC3E}">
        <p14:creationId xmlns:p14="http://schemas.microsoft.com/office/powerpoint/2010/main" val="27925310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3" r:id="rId4"/>
    <p:sldLayoutId id="2147483666" r:id="rId5"/>
    <p:sldLayoutId id="2147483665" r:id="rId6"/>
    <p:sldLayoutId id="2147483650" r:id="rId7"/>
    <p:sldLayoutId id="2147483667" r:id="rId8"/>
    <p:sldLayoutId id="2147483668" r:id="rId9"/>
    <p:sldLayoutId id="2147483669" r:id="rId10"/>
    <p:sldLayoutId id="2147483670" r:id="rId11"/>
    <p:sldLayoutId id="2147483671" r:id="rId12"/>
  </p:sldLayoutIdLst>
  <p:hf hdr="0"/>
  <p:txStyles>
    <p:titleStyle>
      <a:lvl1pPr algn="ctr" defTabSz="914400" rtl="0" eaLnBrk="1" latinLnBrk="0" hangingPunct="1">
        <a:lnSpc>
          <a:spcPct val="100000"/>
        </a:lnSpc>
        <a:spcBef>
          <a:spcPts val="0"/>
        </a:spcBef>
        <a:buNone/>
        <a:defRPr sz="3500" b="0" kern="1200">
          <a:solidFill>
            <a:schemeClr val="bg2"/>
          </a:solidFill>
          <a:latin typeface="+mj-lt"/>
          <a:ea typeface="+mj-ea"/>
          <a:cs typeface="+mj-cs"/>
        </a:defRPr>
      </a:lvl1pPr>
    </p:titleStyle>
    <p:bodyStyle>
      <a:lvl1pPr marL="180000" indent="-180000" algn="l" defTabSz="914400" rtl="0" eaLnBrk="1" latinLnBrk="0" hangingPunct="1">
        <a:lnSpc>
          <a:spcPct val="100000"/>
        </a:lnSpc>
        <a:spcBef>
          <a:spcPts val="0"/>
        </a:spcBef>
        <a:buFont typeface="Calibri" panose="020F0502020204030204" pitchFamily="34" charset="0"/>
        <a:buChar char="-"/>
        <a:defRPr sz="19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5pPr>
      <a:lvl6pPr marL="846000" indent="-180000" algn="l" defTabSz="914400" rtl="0" eaLnBrk="1" latinLnBrk="0" hangingPunct="1">
        <a:lnSpc>
          <a:spcPct val="100000"/>
        </a:lnSpc>
        <a:spcBef>
          <a:spcPts val="0"/>
        </a:spcBef>
        <a:buFont typeface="Calibri" panose="020F0502020204030204" pitchFamily="34" charset="0"/>
        <a:buChar char="-"/>
        <a:defRPr sz="1500" kern="1200">
          <a:solidFill>
            <a:schemeClr val="tx2"/>
          </a:solidFill>
          <a:latin typeface="+mn-lt"/>
          <a:ea typeface="+mn-ea"/>
          <a:cs typeface="+mn-cs"/>
        </a:defRPr>
      </a:lvl6pPr>
      <a:lvl7pPr marL="1566000" indent="-180000" algn="l" defTabSz="914400" rtl="0" eaLnBrk="1" latinLnBrk="0" hangingPunct="1">
        <a:lnSpc>
          <a:spcPct val="100000"/>
        </a:lnSpc>
        <a:spcBef>
          <a:spcPts val="0"/>
        </a:spcBef>
        <a:buFont typeface="Calibri" panose="020F0502020204030204" pitchFamily="34" charset="0"/>
        <a:buChar char="-"/>
        <a:defRPr sz="1500" kern="1200">
          <a:solidFill>
            <a:schemeClr val="tx2"/>
          </a:solidFill>
          <a:latin typeface="+mn-lt"/>
          <a:ea typeface="+mn-ea"/>
          <a:cs typeface="+mn-cs"/>
        </a:defRPr>
      </a:lvl7pPr>
      <a:lvl8pPr marL="2286000" indent="-180000" algn="l" defTabSz="914400" rtl="0" eaLnBrk="1" latinLnBrk="0" hangingPunct="1">
        <a:lnSpc>
          <a:spcPct val="100000"/>
        </a:lnSpc>
        <a:spcBef>
          <a:spcPts val="0"/>
        </a:spcBef>
        <a:buFont typeface="Calibri" panose="020F0502020204030204" pitchFamily="34" charset="0"/>
        <a:buChar char="-"/>
        <a:defRPr sz="1500" kern="1200">
          <a:solidFill>
            <a:schemeClr val="tx2"/>
          </a:solidFill>
          <a:latin typeface="+mn-lt"/>
          <a:ea typeface="+mn-ea"/>
          <a:cs typeface="+mn-cs"/>
        </a:defRPr>
      </a:lvl8pPr>
      <a:lvl9pPr marL="3006000" indent="-180000" algn="l" defTabSz="914400" rtl="0" eaLnBrk="1" latinLnBrk="0" hangingPunct="1">
        <a:lnSpc>
          <a:spcPct val="100000"/>
        </a:lnSpc>
        <a:spcBef>
          <a:spcPts val="0"/>
        </a:spcBef>
        <a:buFont typeface="Calibri" panose="020F0502020204030204" pitchFamily="34" charset="0"/>
        <a:buChar char="-"/>
        <a:defRPr sz="1500" kern="1200">
          <a:solidFill>
            <a:schemeClr val="tx2"/>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C3350DBA-FE1F-4B0B-B1FA-7CF50FCB6141}"/>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Plassholder for tittel 1">
            <a:extLst>
              <a:ext uri="{FF2B5EF4-FFF2-40B4-BE49-F238E27FC236}">
                <a16:creationId xmlns:a16="http://schemas.microsoft.com/office/drawing/2014/main" id="{7EA07A11-0CD0-416D-9ABF-7517FB81D583}"/>
              </a:ext>
            </a:extLst>
          </p:cNvPr>
          <p:cNvSpPr>
            <a:spLocks noGrp="1"/>
          </p:cNvSpPr>
          <p:nvPr>
            <p:ph type="title"/>
          </p:nvPr>
        </p:nvSpPr>
        <p:spPr>
          <a:xfrm>
            <a:off x="720090" y="627023"/>
            <a:ext cx="10751820" cy="1077218"/>
          </a:xfrm>
          <a:prstGeom prst="rect">
            <a:avLst/>
          </a:prstGeom>
        </p:spPr>
        <p:txBody>
          <a:bodyPr vert="horz" lIns="0" tIns="0" rIns="0" bIns="0" rtlCol="0" anchor="t" anchorCtr="0">
            <a:noAutofit/>
          </a:bodyPr>
          <a:lstStyle/>
          <a:p>
            <a:r>
              <a:rPr lang="nb-NO" dirty="0"/>
              <a:t>Klikk for å redigere tittelstil</a:t>
            </a:r>
          </a:p>
        </p:txBody>
      </p:sp>
      <p:sp>
        <p:nvSpPr>
          <p:cNvPr id="3" name="Plassholder for tekst 2">
            <a:extLst>
              <a:ext uri="{FF2B5EF4-FFF2-40B4-BE49-F238E27FC236}">
                <a16:creationId xmlns:a16="http://schemas.microsoft.com/office/drawing/2014/main" id="{FBE0CB40-A6AD-4098-B1FD-26F8186E1948}"/>
              </a:ext>
            </a:extLst>
          </p:cNvPr>
          <p:cNvSpPr>
            <a:spLocks noGrp="1"/>
          </p:cNvSpPr>
          <p:nvPr>
            <p:ph type="body" idx="1"/>
          </p:nvPr>
        </p:nvSpPr>
        <p:spPr>
          <a:xfrm>
            <a:off x="720090" y="2354270"/>
            <a:ext cx="10751820" cy="3597261"/>
          </a:xfrm>
          <a:prstGeom prst="rect">
            <a:avLst/>
          </a:prstGeom>
        </p:spPr>
        <p:txBody>
          <a:bodyPr vert="horz" lIns="0" tIns="0" rIns="0" bIns="0" rtlCol="0" anchor="t" anchorCtr="0">
            <a:noAutofit/>
          </a:bodyPr>
          <a:lstStyle/>
          <a:p>
            <a:pPr lvl="0"/>
            <a:r>
              <a:rPr lang="nb-NO" dirty="0"/>
              <a:t>Klikk for å redigere tekststiler i malen</a:t>
            </a:r>
          </a:p>
          <a:p>
            <a:pPr lvl="5"/>
            <a:r>
              <a:rPr lang="nb-NO" dirty="0"/>
              <a:t>Andre nivå</a:t>
            </a:r>
          </a:p>
          <a:p>
            <a:pPr lvl="6"/>
            <a:r>
              <a:rPr lang="nb-NO" dirty="0"/>
              <a:t>Tredje nivå</a:t>
            </a:r>
          </a:p>
          <a:p>
            <a:pPr lvl="7"/>
            <a:r>
              <a:rPr lang="nb-NO" dirty="0"/>
              <a:t>Fjerde nivå</a:t>
            </a:r>
          </a:p>
          <a:p>
            <a:pPr lvl="8"/>
            <a:r>
              <a:rPr lang="nb-NO" dirty="0"/>
              <a:t>Femte nivå</a:t>
            </a:r>
          </a:p>
        </p:txBody>
      </p:sp>
      <p:sp>
        <p:nvSpPr>
          <p:cNvPr id="4" name="Plassholder for dato 3">
            <a:extLst>
              <a:ext uri="{FF2B5EF4-FFF2-40B4-BE49-F238E27FC236}">
                <a16:creationId xmlns:a16="http://schemas.microsoft.com/office/drawing/2014/main" id="{80D5CC3B-E029-4CA1-815F-43DC46D6F51F}"/>
              </a:ext>
            </a:extLst>
          </p:cNvPr>
          <p:cNvSpPr>
            <a:spLocks noGrp="1"/>
          </p:cNvSpPr>
          <p:nvPr>
            <p:ph type="dt" sz="half" idx="2"/>
          </p:nvPr>
        </p:nvSpPr>
        <p:spPr>
          <a:xfrm>
            <a:off x="10391771" y="6477355"/>
            <a:ext cx="1080135" cy="123111"/>
          </a:xfrm>
          <a:prstGeom prst="rect">
            <a:avLst/>
          </a:prstGeom>
        </p:spPr>
        <p:txBody>
          <a:bodyPr vert="horz" lIns="0" tIns="0" rIns="0" bIns="0" rtlCol="0" anchor="t" anchorCtr="0">
            <a:noAutofit/>
          </a:bodyPr>
          <a:lstStyle>
            <a:lvl1pPr algn="r">
              <a:lnSpc>
                <a:spcPct val="100000"/>
              </a:lnSpc>
              <a:spcBef>
                <a:spcPts val="0"/>
              </a:spcBef>
              <a:defRPr sz="800">
                <a:solidFill>
                  <a:schemeClr val="bg2"/>
                </a:solidFill>
              </a:defRPr>
            </a:lvl1pPr>
          </a:lstStyle>
          <a:p>
            <a:fld id="{45A17693-1B48-41A4-A622-F73F34484C7C}" type="datetime1">
              <a:rPr lang="nb-NO" smtClean="0"/>
              <a:pPr/>
              <a:t>31.05.2024</a:t>
            </a:fld>
            <a:endParaRPr lang="nb-NO" dirty="0"/>
          </a:p>
        </p:txBody>
      </p:sp>
      <p:sp>
        <p:nvSpPr>
          <p:cNvPr id="5" name="Plassholder for bunntekst 4">
            <a:extLst>
              <a:ext uri="{FF2B5EF4-FFF2-40B4-BE49-F238E27FC236}">
                <a16:creationId xmlns:a16="http://schemas.microsoft.com/office/drawing/2014/main" id="{D446878B-384B-4D64-94CD-C7E219506DD6}"/>
              </a:ext>
            </a:extLst>
          </p:cNvPr>
          <p:cNvSpPr>
            <a:spLocks noGrp="1"/>
          </p:cNvSpPr>
          <p:nvPr>
            <p:ph type="ftr" sz="quarter" idx="3"/>
          </p:nvPr>
        </p:nvSpPr>
        <p:spPr>
          <a:xfrm>
            <a:off x="360046" y="6477356"/>
            <a:ext cx="3960495" cy="123111"/>
          </a:xfrm>
          <a:prstGeom prst="rect">
            <a:avLst/>
          </a:prstGeom>
        </p:spPr>
        <p:txBody>
          <a:bodyPr vert="horz" lIns="0" tIns="0" rIns="0" bIns="0" rtlCol="0" anchor="t" anchorCtr="0">
            <a:noAutofit/>
          </a:bodyPr>
          <a:lstStyle>
            <a:lvl1pPr algn="l">
              <a:lnSpc>
                <a:spcPct val="100000"/>
              </a:lnSpc>
              <a:spcBef>
                <a:spcPts val="0"/>
              </a:spcBef>
              <a:defRPr sz="800">
                <a:solidFill>
                  <a:schemeClr val="bg2"/>
                </a:solidFill>
              </a:defRPr>
            </a:lvl1pPr>
          </a:lstStyle>
          <a:p>
            <a:r>
              <a:rPr lang="nb-NO"/>
              <a:t>Tittel på presentasjon</a:t>
            </a:r>
            <a:endParaRPr lang="nb-NO" dirty="0"/>
          </a:p>
        </p:txBody>
      </p:sp>
      <p:sp>
        <p:nvSpPr>
          <p:cNvPr id="6" name="Plassholder for lysbildenummer 5">
            <a:extLst>
              <a:ext uri="{FF2B5EF4-FFF2-40B4-BE49-F238E27FC236}">
                <a16:creationId xmlns:a16="http://schemas.microsoft.com/office/drawing/2014/main" id="{FFA2A899-85BD-4D1B-9AD4-66D3608089C6}"/>
              </a:ext>
            </a:extLst>
          </p:cNvPr>
          <p:cNvSpPr>
            <a:spLocks noGrp="1"/>
          </p:cNvSpPr>
          <p:nvPr>
            <p:ph type="sldNum" sz="quarter" idx="4"/>
          </p:nvPr>
        </p:nvSpPr>
        <p:spPr>
          <a:xfrm>
            <a:off x="11471908" y="6477356"/>
            <a:ext cx="360045" cy="123111"/>
          </a:xfrm>
          <a:prstGeom prst="rect">
            <a:avLst/>
          </a:prstGeom>
        </p:spPr>
        <p:txBody>
          <a:bodyPr vert="horz" lIns="0" tIns="0" rIns="0" bIns="0" rtlCol="0" anchor="t" anchorCtr="0">
            <a:noAutofit/>
          </a:bodyPr>
          <a:lstStyle>
            <a:lvl1pPr algn="r">
              <a:lnSpc>
                <a:spcPct val="100000"/>
              </a:lnSpc>
              <a:spcBef>
                <a:spcPts val="0"/>
              </a:spcBef>
              <a:defRPr sz="800">
                <a:solidFill>
                  <a:schemeClr val="bg2"/>
                </a:solidFill>
              </a:defRPr>
            </a:lvl1pPr>
          </a:lstStyle>
          <a:p>
            <a:fld id="{74A08341-4DE8-49C7-9F4E-DD0765207EB8}" type="slidenum">
              <a:rPr lang="nb-NO" smtClean="0"/>
              <a:pPr/>
              <a:t>‹#›</a:t>
            </a:fld>
            <a:endParaRPr lang="nb-NO" dirty="0"/>
          </a:p>
        </p:txBody>
      </p:sp>
      <p:pic>
        <p:nvPicPr>
          <p:cNvPr id="8" name="Grafikk 7">
            <a:extLst>
              <a:ext uri="{FF2B5EF4-FFF2-40B4-BE49-F238E27FC236}">
                <a16:creationId xmlns:a16="http://schemas.microsoft.com/office/drawing/2014/main" id="{6F2A12CA-409A-4335-AED3-7182DFC2904E}"/>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5322096" y="6312387"/>
            <a:ext cx="1528760" cy="189518"/>
          </a:xfrm>
          <a:prstGeom prst="rect">
            <a:avLst/>
          </a:prstGeom>
        </p:spPr>
      </p:pic>
    </p:spTree>
    <p:extLst>
      <p:ext uri="{BB962C8B-B14F-4D97-AF65-F5344CB8AC3E}">
        <p14:creationId xmlns:p14="http://schemas.microsoft.com/office/powerpoint/2010/main" val="188352526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p:txStyles>
    <p:titleStyle>
      <a:lvl1pPr algn="ctr" defTabSz="914400" rtl="0" eaLnBrk="1" latinLnBrk="0" hangingPunct="1">
        <a:lnSpc>
          <a:spcPct val="100000"/>
        </a:lnSpc>
        <a:spcBef>
          <a:spcPts val="0"/>
        </a:spcBef>
        <a:buNone/>
        <a:defRPr sz="3500" b="0" kern="1200">
          <a:solidFill>
            <a:schemeClr val="bg2"/>
          </a:solidFill>
          <a:latin typeface="+mj-lt"/>
          <a:ea typeface="+mj-ea"/>
          <a:cs typeface="+mj-cs"/>
        </a:defRPr>
      </a:lvl1pPr>
    </p:titleStyle>
    <p:bodyStyle>
      <a:lvl1pPr marL="180000" indent="-180000" algn="l" defTabSz="914400" rtl="0" eaLnBrk="1" latinLnBrk="0" hangingPunct="1">
        <a:lnSpc>
          <a:spcPct val="100000"/>
        </a:lnSpc>
        <a:spcBef>
          <a:spcPts val="0"/>
        </a:spcBef>
        <a:buFont typeface="Calibri" panose="020F0502020204030204" pitchFamily="34" charset="0"/>
        <a:buChar char="-"/>
        <a:defRPr sz="1900" kern="1200">
          <a:solidFill>
            <a:schemeClr val="accent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5pPr>
      <a:lvl6pPr marL="846000" indent="-180000" algn="l" defTabSz="914400" rtl="0" eaLnBrk="1" latinLnBrk="0" hangingPunct="1">
        <a:lnSpc>
          <a:spcPct val="100000"/>
        </a:lnSpc>
        <a:spcBef>
          <a:spcPts val="0"/>
        </a:spcBef>
        <a:buFont typeface="Calibri" panose="020F0502020204030204" pitchFamily="34" charset="0"/>
        <a:buChar char="-"/>
        <a:defRPr sz="1500" kern="1200">
          <a:solidFill>
            <a:schemeClr val="accent2"/>
          </a:solidFill>
          <a:latin typeface="+mn-lt"/>
          <a:ea typeface="+mn-ea"/>
          <a:cs typeface="+mn-cs"/>
        </a:defRPr>
      </a:lvl6pPr>
      <a:lvl7pPr marL="1566000" indent="-180000" algn="l" defTabSz="914400" rtl="0" eaLnBrk="1" latinLnBrk="0" hangingPunct="1">
        <a:lnSpc>
          <a:spcPct val="100000"/>
        </a:lnSpc>
        <a:spcBef>
          <a:spcPts val="0"/>
        </a:spcBef>
        <a:buFont typeface="Calibri" panose="020F0502020204030204" pitchFamily="34" charset="0"/>
        <a:buChar char="-"/>
        <a:defRPr sz="1500" kern="1200">
          <a:solidFill>
            <a:schemeClr val="accent2"/>
          </a:solidFill>
          <a:latin typeface="+mn-lt"/>
          <a:ea typeface="+mn-ea"/>
          <a:cs typeface="+mn-cs"/>
        </a:defRPr>
      </a:lvl7pPr>
      <a:lvl8pPr marL="2286000" indent="-180000" algn="l" defTabSz="914400" rtl="0" eaLnBrk="1" latinLnBrk="0" hangingPunct="1">
        <a:lnSpc>
          <a:spcPct val="100000"/>
        </a:lnSpc>
        <a:spcBef>
          <a:spcPts val="0"/>
        </a:spcBef>
        <a:buFont typeface="Calibri" panose="020F0502020204030204" pitchFamily="34" charset="0"/>
        <a:buChar char="-"/>
        <a:defRPr sz="1500" kern="1200">
          <a:solidFill>
            <a:schemeClr val="accent2"/>
          </a:solidFill>
          <a:latin typeface="+mn-lt"/>
          <a:ea typeface="+mn-ea"/>
          <a:cs typeface="+mn-cs"/>
        </a:defRPr>
      </a:lvl8pPr>
      <a:lvl9pPr marL="3006000" indent="-180000" algn="l" defTabSz="914400" rtl="0" eaLnBrk="1" latinLnBrk="0" hangingPunct="1">
        <a:lnSpc>
          <a:spcPct val="100000"/>
        </a:lnSpc>
        <a:spcBef>
          <a:spcPts val="0"/>
        </a:spcBef>
        <a:buFont typeface="Calibri" panose="020F0502020204030204" pitchFamily="34" charset="0"/>
        <a:buChar char="-"/>
        <a:defRPr sz="1500" kern="1200">
          <a:solidFill>
            <a:schemeClr val="accent2"/>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C3350DBA-FE1F-4B0B-B1FA-7CF50FCB6141}"/>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24" name="Grafikk 23">
            <a:extLst>
              <a:ext uri="{FF2B5EF4-FFF2-40B4-BE49-F238E27FC236}">
                <a16:creationId xmlns:a16="http://schemas.microsoft.com/office/drawing/2014/main" id="{99EADFD1-4F25-42CE-8D18-60B4938F8BE6}"/>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5263961" y="6215062"/>
            <a:ext cx="1664078" cy="642938"/>
          </a:xfrm>
          <a:prstGeom prst="rect">
            <a:avLst/>
          </a:prstGeom>
        </p:spPr>
      </p:pic>
      <p:sp>
        <p:nvSpPr>
          <p:cNvPr id="2" name="Plassholder for tittel 1">
            <a:extLst>
              <a:ext uri="{FF2B5EF4-FFF2-40B4-BE49-F238E27FC236}">
                <a16:creationId xmlns:a16="http://schemas.microsoft.com/office/drawing/2014/main" id="{7EA07A11-0CD0-416D-9ABF-7517FB81D583}"/>
              </a:ext>
            </a:extLst>
          </p:cNvPr>
          <p:cNvSpPr>
            <a:spLocks noGrp="1"/>
          </p:cNvSpPr>
          <p:nvPr>
            <p:ph type="title"/>
          </p:nvPr>
        </p:nvSpPr>
        <p:spPr>
          <a:xfrm>
            <a:off x="720090" y="627023"/>
            <a:ext cx="10751820" cy="1077218"/>
          </a:xfrm>
          <a:prstGeom prst="rect">
            <a:avLst/>
          </a:prstGeom>
        </p:spPr>
        <p:txBody>
          <a:bodyPr vert="horz" lIns="0" tIns="0" rIns="0" bIns="0" rtlCol="0" anchor="t" anchorCtr="0">
            <a:noAutofit/>
          </a:bodyPr>
          <a:lstStyle/>
          <a:p>
            <a:r>
              <a:rPr lang="nb-NO" dirty="0"/>
              <a:t>Klikk for å redigere tittelstil</a:t>
            </a:r>
          </a:p>
        </p:txBody>
      </p:sp>
      <p:sp>
        <p:nvSpPr>
          <p:cNvPr id="3" name="Plassholder for tekst 2">
            <a:extLst>
              <a:ext uri="{FF2B5EF4-FFF2-40B4-BE49-F238E27FC236}">
                <a16:creationId xmlns:a16="http://schemas.microsoft.com/office/drawing/2014/main" id="{FBE0CB40-A6AD-4098-B1FD-26F8186E1948}"/>
              </a:ext>
            </a:extLst>
          </p:cNvPr>
          <p:cNvSpPr>
            <a:spLocks noGrp="1"/>
          </p:cNvSpPr>
          <p:nvPr>
            <p:ph type="body" idx="1"/>
          </p:nvPr>
        </p:nvSpPr>
        <p:spPr>
          <a:xfrm>
            <a:off x="720090" y="2354270"/>
            <a:ext cx="10751820" cy="3597261"/>
          </a:xfrm>
          <a:prstGeom prst="rect">
            <a:avLst/>
          </a:prstGeom>
        </p:spPr>
        <p:txBody>
          <a:bodyPr vert="horz" lIns="0" tIns="0" rIns="0" bIns="0" rtlCol="0" anchor="t" anchorCtr="0">
            <a:noAutofit/>
          </a:bodyPr>
          <a:lstStyle/>
          <a:p>
            <a:pPr lvl="0"/>
            <a:r>
              <a:rPr lang="nb-NO" dirty="0"/>
              <a:t>Klikk for å redigere tekststiler i malen</a:t>
            </a:r>
          </a:p>
          <a:p>
            <a:pPr lvl="5"/>
            <a:r>
              <a:rPr lang="nb-NO" dirty="0"/>
              <a:t>Andre nivå</a:t>
            </a:r>
          </a:p>
          <a:p>
            <a:pPr lvl="6"/>
            <a:r>
              <a:rPr lang="nb-NO" dirty="0"/>
              <a:t>Tredje nivå</a:t>
            </a:r>
          </a:p>
          <a:p>
            <a:pPr lvl="7"/>
            <a:r>
              <a:rPr lang="nb-NO" dirty="0"/>
              <a:t>Fjerde nivå</a:t>
            </a:r>
          </a:p>
          <a:p>
            <a:pPr lvl="8"/>
            <a:r>
              <a:rPr lang="nb-NO" dirty="0"/>
              <a:t>Femte nivå</a:t>
            </a:r>
          </a:p>
        </p:txBody>
      </p:sp>
      <p:sp>
        <p:nvSpPr>
          <p:cNvPr id="4" name="Plassholder for dato 3">
            <a:extLst>
              <a:ext uri="{FF2B5EF4-FFF2-40B4-BE49-F238E27FC236}">
                <a16:creationId xmlns:a16="http://schemas.microsoft.com/office/drawing/2014/main" id="{80D5CC3B-E029-4CA1-815F-43DC46D6F51F}"/>
              </a:ext>
            </a:extLst>
          </p:cNvPr>
          <p:cNvSpPr>
            <a:spLocks noGrp="1"/>
          </p:cNvSpPr>
          <p:nvPr>
            <p:ph type="dt" sz="half" idx="2"/>
          </p:nvPr>
        </p:nvSpPr>
        <p:spPr>
          <a:xfrm>
            <a:off x="10391771" y="6477355"/>
            <a:ext cx="1080135" cy="123111"/>
          </a:xfrm>
          <a:prstGeom prst="rect">
            <a:avLst/>
          </a:prstGeom>
        </p:spPr>
        <p:txBody>
          <a:bodyPr vert="horz" lIns="0" tIns="0" rIns="0" bIns="0" rtlCol="0" anchor="t" anchorCtr="0">
            <a:noAutofit/>
          </a:bodyPr>
          <a:lstStyle>
            <a:lvl1pPr algn="r">
              <a:lnSpc>
                <a:spcPct val="100000"/>
              </a:lnSpc>
              <a:spcBef>
                <a:spcPts val="0"/>
              </a:spcBef>
              <a:defRPr sz="800">
                <a:solidFill>
                  <a:schemeClr val="accent2"/>
                </a:solidFill>
              </a:defRPr>
            </a:lvl1pPr>
          </a:lstStyle>
          <a:p>
            <a:fld id="{45A17693-1B48-41A4-A622-F73F34484C7C}" type="datetime1">
              <a:rPr lang="nb-NO" smtClean="0"/>
              <a:pPr/>
              <a:t>31.05.2024</a:t>
            </a:fld>
            <a:endParaRPr lang="nb-NO" dirty="0"/>
          </a:p>
        </p:txBody>
      </p:sp>
      <p:sp>
        <p:nvSpPr>
          <p:cNvPr id="5" name="Plassholder for bunntekst 4">
            <a:extLst>
              <a:ext uri="{FF2B5EF4-FFF2-40B4-BE49-F238E27FC236}">
                <a16:creationId xmlns:a16="http://schemas.microsoft.com/office/drawing/2014/main" id="{D446878B-384B-4D64-94CD-C7E219506DD6}"/>
              </a:ext>
            </a:extLst>
          </p:cNvPr>
          <p:cNvSpPr>
            <a:spLocks noGrp="1"/>
          </p:cNvSpPr>
          <p:nvPr>
            <p:ph type="ftr" sz="quarter" idx="3"/>
          </p:nvPr>
        </p:nvSpPr>
        <p:spPr>
          <a:xfrm>
            <a:off x="360046" y="6477356"/>
            <a:ext cx="3960495" cy="123111"/>
          </a:xfrm>
          <a:prstGeom prst="rect">
            <a:avLst/>
          </a:prstGeom>
        </p:spPr>
        <p:txBody>
          <a:bodyPr vert="horz" lIns="0" tIns="0" rIns="0" bIns="0" rtlCol="0" anchor="t" anchorCtr="0">
            <a:noAutofit/>
          </a:bodyPr>
          <a:lstStyle>
            <a:lvl1pPr algn="l">
              <a:lnSpc>
                <a:spcPct val="100000"/>
              </a:lnSpc>
              <a:spcBef>
                <a:spcPts val="0"/>
              </a:spcBef>
              <a:defRPr sz="800">
                <a:solidFill>
                  <a:schemeClr val="accent2"/>
                </a:solidFill>
              </a:defRPr>
            </a:lvl1pPr>
          </a:lstStyle>
          <a:p>
            <a:r>
              <a:rPr lang="nb-NO"/>
              <a:t>Tittel på presentasjon</a:t>
            </a:r>
            <a:endParaRPr lang="nb-NO" dirty="0"/>
          </a:p>
        </p:txBody>
      </p:sp>
      <p:sp>
        <p:nvSpPr>
          <p:cNvPr id="6" name="Plassholder for lysbildenummer 5">
            <a:extLst>
              <a:ext uri="{FF2B5EF4-FFF2-40B4-BE49-F238E27FC236}">
                <a16:creationId xmlns:a16="http://schemas.microsoft.com/office/drawing/2014/main" id="{FFA2A899-85BD-4D1B-9AD4-66D3608089C6}"/>
              </a:ext>
            </a:extLst>
          </p:cNvPr>
          <p:cNvSpPr>
            <a:spLocks noGrp="1"/>
          </p:cNvSpPr>
          <p:nvPr>
            <p:ph type="sldNum" sz="quarter" idx="4"/>
          </p:nvPr>
        </p:nvSpPr>
        <p:spPr>
          <a:xfrm>
            <a:off x="11471908" y="6477356"/>
            <a:ext cx="360045" cy="123111"/>
          </a:xfrm>
          <a:prstGeom prst="rect">
            <a:avLst/>
          </a:prstGeom>
        </p:spPr>
        <p:txBody>
          <a:bodyPr vert="horz" lIns="0" tIns="0" rIns="0" bIns="0" rtlCol="0" anchor="t" anchorCtr="0">
            <a:noAutofit/>
          </a:bodyPr>
          <a:lstStyle>
            <a:lvl1pPr algn="r">
              <a:lnSpc>
                <a:spcPct val="100000"/>
              </a:lnSpc>
              <a:spcBef>
                <a:spcPts val="0"/>
              </a:spcBef>
              <a:defRPr sz="800">
                <a:solidFill>
                  <a:schemeClr val="accent2"/>
                </a:solidFill>
              </a:defRPr>
            </a:lvl1pPr>
          </a:lstStyle>
          <a:p>
            <a:fld id="{74A08341-4DE8-49C7-9F4E-DD0765207EB8}" type="slidenum">
              <a:rPr lang="nb-NO" smtClean="0"/>
              <a:pPr/>
              <a:t>‹#›</a:t>
            </a:fld>
            <a:endParaRPr lang="nb-NO" dirty="0"/>
          </a:p>
        </p:txBody>
      </p:sp>
    </p:spTree>
    <p:extLst>
      <p:ext uri="{BB962C8B-B14F-4D97-AF65-F5344CB8AC3E}">
        <p14:creationId xmlns:p14="http://schemas.microsoft.com/office/powerpoint/2010/main" val="233647121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hf hdr="0"/>
  <p:txStyles>
    <p:titleStyle>
      <a:lvl1pPr algn="ctr" defTabSz="914400" rtl="0" eaLnBrk="1" latinLnBrk="0" hangingPunct="1">
        <a:lnSpc>
          <a:spcPct val="100000"/>
        </a:lnSpc>
        <a:spcBef>
          <a:spcPts val="0"/>
        </a:spcBef>
        <a:buNone/>
        <a:defRPr sz="3500" b="0" kern="1200">
          <a:solidFill>
            <a:schemeClr val="accent2"/>
          </a:solidFill>
          <a:latin typeface="+mj-lt"/>
          <a:ea typeface="+mj-ea"/>
          <a:cs typeface="+mj-cs"/>
        </a:defRPr>
      </a:lvl1pPr>
    </p:titleStyle>
    <p:bodyStyle>
      <a:lvl1pPr marL="180000" indent="-180000" algn="l" defTabSz="914400" rtl="0" eaLnBrk="1" latinLnBrk="0" hangingPunct="1">
        <a:lnSpc>
          <a:spcPct val="100000"/>
        </a:lnSpc>
        <a:spcBef>
          <a:spcPts val="0"/>
        </a:spcBef>
        <a:buFont typeface="Calibri" panose="020F0502020204030204" pitchFamily="34" charset="0"/>
        <a:buChar char="-"/>
        <a:defRPr sz="19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5pPr>
      <a:lvl6pPr marL="846000" indent="-180000" algn="l" defTabSz="914400" rtl="0" eaLnBrk="1" latinLnBrk="0" hangingPunct="1">
        <a:lnSpc>
          <a:spcPct val="100000"/>
        </a:lnSpc>
        <a:spcBef>
          <a:spcPts val="0"/>
        </a:spcBef>
        <a:buFont typeface="Calibri" panose="020F0502020204030204" pitchFamily="34" charset="0"/>
        <a:buChar char="-"/>
        <a:defRPr sz="1500" kern="1200">
          <a:solidFill>
            <a:schemeClr val="tx2"/>
          </a:solidFill>
          <a:latin typeface="+mn-lt"/>
          <a:ea typeface="+mn-ea"/>
          <a:cs typeface="+mn-cs"/>
        </a:defRPr>
      </a:lvl6pPr>
      <a:lvl7pPr marL="1566000" indent="-180000" algn="l" defTabSz="914400" rtl="0" eaLnBrk="1" latinLnBrk="0" hangingPunct="1">
        <a:lnSpc>
          <a:spcPct val="100000"/>
        </a:lnSpc>
        <a:spcBef>
          <a:spcPts val="0"/>
        </a:spcBef>
        <a:buFont typeface="Calibri" panose="020F0502020204030204" pitchFamily="34" charset="0"/>
        <a:buChar char="-"/>
        <a:defRPr sz="1500" kern="1200">
          <a:solidFill>
            <a:schemeClr val="tx2"/>
          </a:solidFill>
          <a:latin typeface="+mn-lt"/>
          <a:ea typeface="+mn-ea"/>
          <a:cs typeface="+mn-cs"/>
        </a:defRPr>
      </a:lvl7pPr>
      <a:lvl8pPr marL="2286000" indent="-180000" algn="l" defTabSz="914400" rtl="0" eaLnBrk="1" latinLnBrk="0" hangingPunct="1">
        <a:lnSpc>
          <a:spcPct val="100000"/>
        </a:lnSpc>
        <a:spcBef>
          <a:spcPts val="0"/>
        </a:spcBef>
        <a:buFont typeface="Calibri" panose="020F0502020204030204" pitchFamily="34" charset="0"/>
        <a:buChar char="-"/>
        <a:defRPr sz="1500" kern="1200">
          <a:solidFill>
            <a:schemeClr val="tx2"/>
          </a:solidFill>
          <a:latin typeface="+mn-lt"/>
          <a:ea typeface="+mn-ea"/>
          <a:cs typeface="+mn-cs"/>
        </a:defRPr>
      </a:lvl8pPr>
      <a:lvl9pPr marL="3006000" indent="-180000" algn="l" defTabSz="914400" rtl="0" eaLnBrk="1" latinLnBrk="0" hangingPunct="1">
        <a:lnSpc>
          <a:spcPct val="100000"/>
        </a:lnSpc>
        <a:spcBef>
          <a:spcPts val="0"/>
        </a:spcBef>
        <a:buFont typeface="Calibri" panose="020F0502020204030204" pitchFamily="34" charset="0"/>
        <a:buChar char="-"/>
        <a:defRPr sz="1500" kern="1200">
          <a:solidFill>
            <a:schemeClr val="tx2"/>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tekst 1">
            <a:extLst>
              <a:ext uri="{FF2B5EF4-FFF2-40B4-BE49-F238E27FC236}">
                <a16:creationId xmlns:a16="http://schemas.microsoft.com/office/drawing/2014/main" id="{51E19B1B-6413-4CAF-B62A-674F08BFE0F8}"/>
              </a:ext>
            </a:extLst>
          </p:cNvPr>
          <p:cNvSpPr>
            <a:spLocks noGrp="1"/>
          </p:cNvSpPr>
          <p:nvPr>
            <p:ph type="body" sz="quarter" idx="10"/>
          </p:nvPr>
        </p:nvSpPr>
        <p:spPr>
          <a:xfrm>
            <a:off x="3108961" y="4777470"/>
            <a:ext cx="5974080" cy="369332"/>
          </a:xfrm>
        </p:spPr>
        <p:txBody>
          <a:bodyPr/>
          <a:lstStyle/>
          <a:p>
            <a:r>
              <a:rPr lang="nb-NO" sz="2400" dirty="0"/>
              <a:t>Redegjørelse etter åpenhetsloven</a:t>
            </a:r>
          </a:p>
        </p:txBody>
      </p:sp>
    </p:spTree>
    <p:extLst>
      <p:ext uri="{BB962C8B-B14F-4D97-AF65-F5344CB8AC3E}">
        <p14:creationId xmlns:p14="http://schemas.microsoft.com/office/powerpoint/2010/main" val="372549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tel 7">
            <a:extLst>
              <a:ext uri="{FF2B5EF4-FFF2-40B4-BE49-F238E27FC236}">
                <a16:creationId xmlns:a16="http://schemas.microsoft.com/office/drawing/2014/main" id="{0519D9FE-A295-FA2F-F588-F7D7C808EBC6}"/>
              </a:ext>
            </a:extLst>
          </p:cNvPr>
          <p:cNvSpPr>
            <a:spLocks noGrp="1"/>
          </p:cNvSpPr>
          <p:nvPr>
            <p:ph type="title"/>
          </p:nvPr>
        </p:nvSpPr>
        <p:spPr/>
        <p:txBody>
          <a:bodyPr/>
          <a:lstStyle/>
          <a:p>
            <a:r>
              <a:rPr lang="nb-NO" dirty="0"/>
              <a:t>Organisering og driftsområde</a:t>
            </a:r>
          </a:p>
        </p:txBody>
      </p:sp>
      <p:sp>
        <p:nvSpPr>
          <p:cNvPr id="7" name="Plassholder for tekst 6">
            <a:extLst>
              <a:ext uri="{FF2B5EF4-FFF2-40B4-BE49-F238E27FC236}">
                <a16:creationId xmlns:a16="http://schemas.microsoft.com/office/drawing/2014/main" id="{57C3985F-3E99-B72D-6086-32F6F4913547}"/>
              </a:ext>
            </a:extLst>
          </p:cNvPr>
          <p:cNvSpPr>
            <a:spLocks noGrp="1"/>
          </p:cNvSpPr>
          <p:nvPr>
            <p:ph idx="1"/>
          </p:nvPr>
        </p:nvSpPr>
        <p:spPr>
          <a:xfrm>
            <a:off x="2829195" y="1498679"/>
            <a:ext cx="6533609" cy="4335052"/>
          </a:xfrm>
        </p:spPr>
        <p:txBody>
          <a:bodyPr/>
          <a:lstStyle/>
          <a:p>
            <a:pPr marL="0" indent="0">
              <a:buNone/>
            </a:pPr>
            <a:r>
              <a:rPr lang="nb-NO" sz="1600" dirty="0">
                <a:latin typeface="+mj-lt"/>
              </a:rPr>
              <a:t>Cantor er et lite og spesialisert selskap som er ledende på effektive og brukervennlige økonomistyringssystemer. Vi har kontorer i Ålesund og i Oslo. Kundene våre er hovedsakelig i privat sektor. </a:t>
            </a:r>
          </a:p>
          <a:p>
            <a:pPr marL="0" indent="0">
              <a:buNone/>
            </a:pPr>
            <a:endParaRPr lang="nb-NO" sz="1600" dirty="0">
              <a:latin typeface="+mj-lt"/>
            </a:endParaRPr>
          </a:p>
          <a:p>
            <a:pPr marL="0" indent="0">
              <a:buNone/>
            </a:pPr>
            <a:r>
              <a:rPr lang="nb-NO" sz="1600" dirty="0">
                <a:latin typeface="+mj-lt"/>
              </a:rPr>
              <a:t>Cantor omfattes ikke av reglene i åpenhetsloven, men støtter og respekterer internasjonalt anerkjente menneskerettigheter som følger av blant annet FNs konvensjon om økonomiske, sosiale og kulturelle rettigheter fra 1966, FNs konvensjon om sivile og politiske rettigheter fra 1966 og ILOs kjernekonvensjoner om grunnleggende rettigheter og prinsipper i arbeidslivet. </a:t>
            </a:r>
          </a:p>
          <a:p>
            <a:pPr marL="0" indent="0">
              <a:buNone/>
            </a:pPr>
            <a:endParaRPr lang="nb-NO" sz="1600" dirty="0">
              <a:latin typeface="+mj-lt"/>
            </a:endParaRPr>
          </a:p>
          <a:p>
            <a:pPr marL="0" indent="0">
              <a:buNone/>
            </a:pPr>
            <a:r>
              <a:rPr lang="nb-NO" sz="1600" dirty="0">
                <a:latin typeface="+mj-lt"/>
              </a:rPr>
              <a:t>Vi påser at vi som virksomhet ikke medvirker til krenkelser av disse gjennom utøvelse av vår egen virksomhet og gjennom våre leverandører og forretningspartnere. Vi aksepterer ingen unntak, verken for oss selv, våre klienter eller samarbeidspartnere. </a:t>
            </a:r>
          </a:p>
          <a:p>
            <a:pPr marL="0" indent="0">
              <a:buNone/>
            </a:pPr>
            <a:endParaRPr lang="nb-NO" sz="1600" dirty="0">
              <a:latin typeface="+mj-lt"/>
            </a:endParaRPr>
          </a:p>
          <a:p>
            <a:pPr marL="0" indent="0">
              <a:buNone/>
            </a:pPr>
            <a:r>
              <a:rPr lang="nb-NO" sz="1600" dirty="0">
                <a:latin typeface="+mj-lt"/>
              </a:rPr>
              <a:t>Som aktør innen systemløsninger tar vi ansvaret for etikk, compliance og anti-korrupsjon på alvor, og vi setter høye etiske standarder for oss selv</a:t>
            </a:r>
            <a:r>
              <a:rPr lang="nb-NO" sz="1500" dirty="0">
                <a:latin typeface="+mj-lt"/>
              </a:rPr>
              <a:t>. </a:t>
            </a:r>
          </a:p>
          <a:p>
            <a:pPr marL="0" indent="0">
              <a:buNone/>
            </a:pPr>
            <a:endParaRPr lang="nb-NO" sz="1400" dirty="0">
              <a:latin typeface="+mj-lt"/>
            </a:endParaRPr>
          </a:p>
          <a:p>
            <a:pPr marL="0" indent="0">
              <a:buNone/>
            </a:pPr>
            <a:endParaRPr lang="nb-NO" sz="1400" dirty="0"/>
          </a:p>
          <a:p>
            <a:pPr marL="0" indent="0">
              <a:buNone/>
            </a:pPr>
            <a:endParaRPr lang="nb-NO" sz="1400" dirty="0"/>
          </a:p>
        </p:txBody>
      </p:sp>
      <p:sp>
        <p:nvSpPr>
          <p:cNvPr id="3" name="Plassholder for dato 2">
            <a:extLst>
              <a:ext uri="{FF2B5EF4-FFF2-40B4-BE49-F238E27FC236}">
                <a16:creationId xmlns:a16="http://schemas.microsoft.com/office/drawing/2014/main" id="{19FAD4FE-B396-0E29-818A-CAE7130EC85B}"/>
              </a:ext>
            </a:extLst>
          </p:cNvPr>
          <p:cNvSpPr>
            <a:spLocks noGrp="1"/>
          </p:cNvSpPr>
          <p:nvPr>
            <p:ph type="dt" sz="half" idx="10"/>
          </p:nvPr>
        </p:nvSpPr>
        <p:spPr/>
        <p:txBody>
          <a:bodyPr/>
          <a:lstStyle/>
          <a:p>
            <a:fld id="{45A17693-1B48-41A4-A622-F73F34484C7C}" type="datetime1">
              <a:rPr lang="nb-NO" smtClean="0"/>
              <a:pPr/>
              <a:t>31.05.2024</a:t>
            </a:fld>
            <a:endParaRPr lang="nb-NO" dirty="0"/>
          </a:p>
        </p:txBody>
      </p:sp>
      <p:sp>
        <p:nvSpPr>
          <p:cNvPr id="5" name="Plassholder for lysbildenummer 4">
            <a:extLst>
              <a:ext uri="{FF2B5EF4-FFF2-40B4-BE49-F238E27FC236}">
                <a16:creationId xmlns:a16="http://schemas.microsoft.com/office/drawing/2014/main" id="{22F31461-26FD-2E1C-2EEF-2149D75CC75E}"/>
              </a:ext>
            </a:extLst>
          </p:cNvPr>
          <p:cNvSpPr>
            <a:spLocks noGrp="1"/>
          </p:cNvSpPr>
          <p:nvPr>
            <p:ph type="sldNum" sz="quarter" idx="12"/>
          </p:nvPr>
        </p:nvSpPr>
        <p:spPr/>
        <p:txBody>
          <a:bodyPr/>
          <a:lstStyle/>
          <a:p>
            <a:fld id="{74A08341-4DE8-49C7-9F4E-DD0765207EB8}" type="slidenum">
              <a:rPr lang="nb-NO" smtClean="0"/>
              <a:pPr/>
              <a:t>2</a:t>
            </a:fld>
            <a:endParaRPr lang="nb-NO" dirty="0"/>
          </a:p>
        </p:txBody>
      </p:sp>
    </p:spTree>
    <p:extLst>
      <p:ext uri="{BB962C8B-B14F-4D97-AF65-F5344CB8AC3E}">
        <p14:creationId xmlns:p14="http://schemas.microsoft.com/office/powerpoint/2010/main" val="2700702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lassholder for bilde 6" descr="Et bilde som inneholder klær, person, smil, Menneskeansikt&#10;&#10;Automatisk generert beskrivelse">
            <a:extLst>
              <a:ext uri="{FF2B5EF4-FFF2-40B4-BE49-F238E27FC236}">
                <a16:creationId xmlns:a16="http://schemas.microsoft.com/office/drawing/2014/main" id="{6AC3EBAF-9F90-3D1B-CD35-7483A6609B55}"/>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t="8205" b="8205"/>
          <a:stretch>
            <a:fillRect/>
          </a:stretch>
        </p:blipFill>
        <p:spPr/>
      </p:pic>
      <p:sp>
        <p:nvSpPr>
          <p:cNvPr id="3" name="Plassholder for dato 2">
            <a:extLst>
              <a:ext uri="{FF2B5EF4-FFF2-40B4-BE49-F238E27FC236}">
                <a16:creationId xmlns:a16="http://schemas.microsoft.com/office/drawing/2014/main" id="{582892DF-0CFF-68A9-DC1D-01A41E210C05}"/>
              </a:ext>
            </a:extLst>
          </p:cNvPr>
          <p:cNvSpPr>
            <a:spLocks noGrp="1"/>
          </p:cNvSpPr>
          <p:nvPr>
            <p:ph type="dt" sz="half" idx="10"/>
          </p:nvPr>
        </p:nvSpPr>
        <p:spPr/>
        <p:txBody>
          <a:bodyPr/>
          <a:lstStyle/>
          <a:p>
            <a:fld id="{28930966-5D59-4FF8-916E-DC4C655904B7}" type="datetime1">
              <a:rPr lang="nb-NO" smtClean="0"/>
              <a:t>31.05.2024</a:t>
            </a:fld>
            <a:endParaRPr lang="nb-NO"/>
          </a:p>
        </p:txBody>
      </p:sp>
      <p:sp>
        <p:nvSpPr>
          <p:cNvPr id="5" name="Plassholder for lysbildenummer 4">
            <a:extLst>
              <a:ext uri="{FF2B5EF4-FFF2-40B4-BE49-F238E27FC236}">
                <a16:creationId xmlns:a16="http://schemas.microsoft.com/office/drawing/2014/main" id="{5D085D96-95E7-524C-2CCB-96FE7ECCAB06}"/>
              </a:ext>
            </a:extLst>
          </p:cNvPr>
          <p:cNvSpPr>
            <a:spLocks noGrp="1"/>
          </p:cNvSpPr>
          <p:nvPr>
            <p:ph type="sldNum" sz="quarter" idx="12"/>
          </p:nvPr>
        </p:nvSpPr>
        <p:spPr/>
        <p:txBody>
          <a:bodyPr/>
          <a:lstStyle/>
          <a:p>
            <a:fld id="{74A08341-4DE8-49C7-9F4E-DD0765207EB8}" type="slidenum">
              <a:rPr lang="nb-NO" smtClean="0"/>
              <a:t>3</a:t>
            </a:fld>
            <a:endParaRPr lang="nb-NO"/>
          </a:p>
        </p:txBody>
      </p:sp>
    </p:spTree>
    <p:extLst>
      <p:ext uri="{BB962C8B-B14F-4D97-AF65-F5344CB8AC3E}">
        <p14:creationId xmlns:p14="http://schemas.microsoft.com/office/powerpoint/2010/main" val="1652120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tel 7">
            <a:extLst>
              <a:ext uri="{FF2B5EF4-FFF2-40B4-BE49-F238E27FC236}">
                <a16:creationId xmlns:a16="http://schemas.microsoft.com/office/drawing/2014/main" id="{0519D9FE-A295-FA2F-F588-F7D7C808EBC6}"/>
              </a:ext>
            </a:extLst>
          </p:cNvPr>
          <p:cNvSpPr>
            <a:spLocks noGrp="1"/>
          </p:cNvSpPr>
          <p:nvPr>
            <p:ph type="title"/>
          </p:nvPr>
        </p:nvSpPr>
        <p:spPr>
          <a:xfrm>
            <a:off x="720090" y="648623"/>
            <a:ext cx="10751820" cy="1077218"/>
          </a:xfrm>
        </p:spPr>
        <p:txBody>
          <a:bodyPr anchor="t">
            <a:normAutofit/>
          </a:bodyPr>
          <a:lstStyle/>
          <a:p>
            <a:r>
              <a:rPr lang="nb-NO" dirty="0"/>
              <a:t>Rutiner og retningslinjer</a:t>
            </a:r>
          </a:p>
        </p:txBody>
      </p:sp>
      <p:sp>
        <p:nvSpPr>
          <p:cNvPr id="3" name="Plassholder for dato 2">
            <a:extLst>
              <a:ext uri="{FF2B5EF4-FFF2-40B4-BE49-F238E27FC236}">
                <a16:creationId xmlns:a16="http://schemas.microsoft.com/office/drawing/2014/main" id="{19FAD4FE-B396-0E29-818A-CAE7130EC85B}"/>
              </a:ext>
            </a:extLst>
          </p:cNvPr>
          <p:cNvSpPr>
            <a:spLocks noGrp="1"/>
          </p:cNvSpPr>
          <p:nvPr>
            <p:ph type="dt" sz="half" idx="10"/>
          </p:nvPr>
        </p:nvSpPr>
        <p:spPr>
          <a:xfrm>
            <a:off x="10586171" y="6030955"/>
            <a:ext cx="1080135" cy="123111"/>
          </a:xfrm>
        </p:spPr>
        <p:txBody>
          <a:bodyPr anchor="t">
            <a:normAutofit/>
          </a:bodyPr>
          <a:lstStyle/>
          <a:p>
            <a:pPr>
              <a:spcAft>
                <a:spcPts val="600"/>
              </a:spcAft>
            </a:pPr>
            <a:fld id="{45A17693-1B48-41A4-A622-F73F34484C7C}" type="datetime1">
              <a:rPr lang="nb-NO" smtClean="0"/>
              <a:pPr>
                <a:spcAft>
                  <a:spcPts val="600"/>
                </a:spcAft>
              </a:pPr>
              <a:t>31.05.2024</a:t>
            </a:fld>
            <a:endParaRPr lang="nb-NO"/>
          </a:p>
        </p:txBody>
      </p:sp>
      <p:sp>
        <p:nvSpPr>
          <p:cNvPr id="14" name="Footer Placeholder 4">
            <a:extLst>
              <a:ext uri="{FF2B5EF4-FFF2-40B4-BE49-F238E27FC236}">
                <a16:creationId xmlns:a16="http://schemas.microsoft.com/office/drawing/2014/main" id="{D2F1749F-896E-6791-3DC8-D13D7CD4D596}"/>
              </a:ext>
            </a:extLst>
          </p:cNvPr>
          <p:cNvSpPr>
            <a:spLocks noGrp="1"/>
          </p:cNvSpPr>
          <p:nvPr>
            <p:ph type="ftr" sz="quarter" idx="11"/>
          </p:nvPr>
        </p:nvSpPr>
        <p:spPr>
          <a:xfrm>
            <a:off x="360046" y="6477356"/>
            <a:ext cx="3960495" cy="123111"/>
          </a:xfrm>
        </p:spPr>
        <p:txBody>
          <a:bodyPr/>
          <a:lstStyle/>
          <a:p>
            <a:pPr>
              <a:spcAft>
                <a:spcPts val="600"/>
              </a:spcAft>
            </a:pPr>
            <a:r>
              <a:rPr lang="nb-NO"/>
              <a:t>Tittel på presentasjon</a:t>
            </a:r>
          </a:p>
        </p:txBody>
      </p:sp>
      <p:sp>
        <p:nvSpPr>
          <p:cNvPr id="5" name="Plassholder for lysbildenummer 4">
            <a:extLst>
              <a:ext uri="{FF2B5EF4-FFF2-40B4-BE49-F238E27FC236}">
                <a16:creationId xmlns:a16="http://schemas.microsoft.com/office/drawing/2014/main" id="{22F31461-26FD-2E1C-2EEF-2149D75CC75E}"/>
              </a:ext>
            </a:extLst>
          </p:cNvPr>
          <p:cNvSpPr>
            <a:spLocks noGrp="1"/>
          </p:cNvSpPr>
          <p:nvPr>
            <p:ph type="sldNum" sz="quarter" idx="12"/>
          </p:nvPr>
        </p:nvSpPr>
        <p:spPr>
          <a:xfrm>
            <a:off x="11666308" y="6030956"/>
            <a:ext cx="360045" cy="123111"/>
          </a:xfrm>
        </p:spPr>
        <p:txBody>
          <a:bodyPr anchor="t">
            <a:normAutofit/>
          </a:bodyPr>
          <a:lstStyle/>
          <a:p>
            <a:pPr>
              <a:spcAft>
                <a:spcPts val="600"/>
              </a:spcAft>
            </a:pPr>
            <a:fld id="{74A08341-4DE8-49C7-9F4E-DD0765207EB8}" type="slidenum">
              <a:rPr lang="nb-NO" smtClean="0"/>
              <a:pPr>
                <a:spcAft>
                  <a:spcPts val="600"/>
                </a:spcAft>
              </a:pPr>
              <a:t>4</a:t>
            </a:fld>
            <a:endParaRPr lang="nb-NO"/>
          </a:p>
        </p:txBody>
      </p:sp>
      <p:graphicFrame>
        <p:nvGraphicFramePr>
          <p:cNvPr id="10" name="Plassholder for tekst 6">
            <a:extLst>
              <a:ext uri="{FF2B5EF4-FFF2-40B4-BE49-F238E27FC236}">
                <a16:creationId xmlns:a16="http://schemas.microsoft.com/office/drawing/2014/main" id="{9732AD91-E221-79E2-DE58-AE114A2623AE}"/>
              </a:ext>
            </a:extLst>
          </p:cNvPr>
          <p:cNvGraphicFramePr>
            <a:graphicFrameLocks noGrp="1"/>
          </p:cNvGraphicFramePr>
          <p:nvPr>
            <p:ph idx="1"/>
            <p:extLst>
              <p:ext uri="{D42A27DB-BD31-4B8C-83A1-F6EECF244321}">
                <p14:modId xmlns:p14="http://schemas.microsoft.com/office/powerpoint/2010/main" val="1101023367"/>
              </p:ext>
            </p:extLst>
          </p:nvPr>
        </p:nvGraphicFramePr>
        <p:xfrm>
          <a:off x="914490" y="1907870"/>
          <a:ext cx="10751820" cy="35972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28967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tel 7">
            <a:extLst>
              <a:ext uri="{FF2B5EF4-FFF2-40B4-BE49-F238E27FC236}">
                <a16:creationId xmlns:a16="http://schemas.microsoft.com/office/drawing/2014/main" id="{0519D9FE-A295-FA2F-F588-F7D7C808EBC6}"/>
              </a:ext>
            </a:extLst>
          </p:cNvPr>
          <p:cNvSpPr>
            <a:spLocks noGrp="1"/>
          </p:cNvSpPr>
          <p:nvPr>
            <p:ph type="title"/>
          </p:nvPr>
        </p:nvSpPr>
        <p:spPr>
          <a:xfrm>
            <a:off x="720090" y="627023"/>
            <a:ext cx="10751820" cy="1077218"/>
          </a:xfrm>
        </p:spPr>
        <p:txBody>
          <a:bodyPr anchor="t">
            <a:normAutofit/>
          </a:bodyPr>
          <a:lstStyle/>
          <a:p>
            <a:r>
              <a:rPr lang="nb-NO" dirty="0"/>
              <a:t>Aktsomhetsvurderinger </a:t>
            </a:r>
          </a:p>
        </p:txBody>
      </p:sp>
      <p:sp>
        <p:nvSpPr>
          <p:cNvPr id="3" name="Plassholder for dato 2">
            <a:extLst>
              <a:ext uri="{FF2B5EF4-FFF2-40B4-BE49-F238E27FC236}">
                <a16:creationId xmlns:a16="http://schemas.microsoft.com/office/drawing/2014/main" id="{19FAD4FE-B396-0E29-818A-CAE7130EC85B}"/>
              </a:ext>
            </a:extLst>
          </p:cNvPr>
          <p:cNvSpPr>
            <a:spLocks noGrp="1"/>
          </p:cNvSpPr>
          <p:nvPr>
            <p:ph type="dt" sz="half" idx="10"/>
          </p:nvPr>
        </p:nvSpPr>
        <p:spPr>
          <a:xfrm>
            <a:off x="10391771" y="6477355"/>
            <a:ext cx="1080135" cy="123111"/>
          </a:xfrm>
        </p:spPr>
        <p:txBody>
          <a:bodyPr anchor="t">
            <a:normAutofit/>
          </a:bodyPr>
          <a:lstStyle/>
          <a:p>
            <a:pPr>
              <a:spcAft>
                <a:spcPts val="600"/>
              </a:spcAft>
            </a:pPr>
            <a:fld id="{45A17693-1B48-41A4-A622-F73F34484C7C}" type="datetime1">
              <a:rPr lang="nb-NO" smtClean="0"/>
              <a:pPr>
                <a:spcAft>
                  <a:spcPts val="600"/>
                </a:spcAft>
              </a:pPr>
              <a:t>31.05.2024</a:t>
            </a:fld>
            <a:endParaRPr lang="nb-NO"/>
          </a:p>
        </p:txBody>
      </p:sp>
      <p:sp>
        <p:nvSpPr>
          <p:cNvPr id="13" name="Footer Placeholder 3">
            <a:extLst>
              <a:ext uri="{FF2B5EF4-FFF2-40B4-BE49-F238E27FC236}">
                <a16:creationId xmlns:a16="http://schemas.microsoft.com/office/drawing/2014/main" id="{3D00A0F1-86EC-60D8-442C-0C2BC7F18B54}"/>
              </a:ext>
            </a:extLst>
          </p:cNvPr>
          <p:cNvSpPr>
            <a:spLocks noGrp="1"/>
          </p:cNvSpPr>
          <p:nvPr>
            <p:ph type="ftr" sz="quarter" idx="11"/>
          </p:nvPr>
        </p:nvSpPr>
        <p:spPr>
          <a:xfrm>
            <a:off x="360046" y="6477356"/>
            <a:ext cx="3960495" cy="123111"/>
          </a:xfrm>
        </p:spPr>
        <p:txBody>
          <a:bodyPr/>
          <a:lstStyle/>
          <a:p>
            <a:pPr>
              <a:spcAft>
                <a:spcPts val="600"/>
              </a:spcAft>
            </a:pPr>
            <a:r>
              <a:rPr lang="nb-NO"/>
              <a:t>Tittel på presentasjon</a:t>
            </a:r>
          </a:p>
        </p:txBody>
      </p:sp>
      <p:sp>
        <p:nvSpPr>
          <p:cNvPr id="5" name="Plassholder for lysbildenummer 4">
            <a:extLst>
              <a:ext uri="{FF2B5EF4-FFF2-40B4-BE49-F238E27FC236}">
                <a16:creationId xmlns:a16="http://schemas.microsoft.com/office/drawing/2014/main" id="{22F31461-26FD-2E1C-2EEF-2149D75CC75E}"/>
              </a:ext>
            </a:extLst>
          </p:cNvPr>
          <p:cNvSpPr>
            <a:spLocks noGrp="1"/>
          </p:cNvSpPr>
          <p:nvPr>
            <p:ph type="sldNum" sz="quarter" idx="12"/>
          </p:nvPr>
        </p:nvSpPr>
        <p:spPr>
          <a:xfrm>
            <a:off x="11471908" y="6477356"/>
            <a:ext cx="360045" cy="123111"/>
          </a:xfrm>
        </p:spPr>
        <p:txBody>
          <a:bodyPr anchor="t">
            <a:normAutofit/>
          </a:bodyPr>
          <a:lstStyle/>
          <a:p>
            <a:pPr>
              <a:spcAft>
                <a:spcPts val="600"/>
              </a:spcAft>
            </a:pPr>
            <a:fld id="{74A08341-4DE8-49C7-9F4E-DD0765207EB8}" type="slidenum">
              <a:rPr lang="nb-NO" smtClean="0"/>
              <a:pPr>
                <a:spcAft>
                  <a:spcPts val="600"/>
                </a:spcAft>
              </a:pPr>
              <a:t>5</a:t>
            </a:fld>
            <a:endParaRPr lang="nb-NO"/>
          </a:p>
        </p:txBody>
      </p:sp>
      <p:pic>
        <p:nvPicPr>
          <p:cNvPr id="6" name="Bilde 5" descr="Et bilde som inneholder sirkel, tekst, Grafikk, skjermbilde&#10;&#10;Automatisk generert beskrivelse">
            <a:extLst>
              <a:ext uri="{FF2B5EF4-FFF2-40B4-BE49-F238E27FC236}">
                <a16:creationId xmlns:a16="http://schemas.microsoft.com/office/drawing/2014/main" id="{CC9430D8-4422-F5B4-5705-88EAE60996D4}"/>
              </a:ext>
            </a:extLst>
          </p:cNvPr>
          <p:cNvPicPr>
            <a:picLocks noChangeAspect="1"/>
          </p:cNvPicPr>
          <p:nvPr/>
        </p:nvPicPr>
        <p:blipFill rotWithShape="1">
          <a:blip r:embed="rId2">
            <a:extLst>
              <a:ext uri="{28A0092B-C50C-407E-A947-70E740481C1C}">
                <a14:useLocalDpi xmlns:a14="http://schemas.microsoft.com/office/drawing/2010/main" val="0"/>
              </a:ext>
            </a:extLst>
          </a:blip>
          <a:srcRect t="719" r="3" b="2362"/>
          <a:stretch/>
        </p:blipFill>
        <p:spPr>
          <a:xfrm>
            <a:off x="6725641" y="2313982"/>
            <a:ext cx="4746265" cy="3553631"/>
          </a:xfrm>
          <a:prstGeom prst="rect">
            <a:avLst/>
          </a:prstGeom>
          <a:noFill/>
        </p:spPr>
      </p:pic>
      <p:sp>
        <p:nvSpPr>
          <p:cNvPr id="7" name="Plassholder for tekst 6">
            <a:extLst>
              <a:ext uri="{FF2B5EF4-FFF2-40B4-BE49-F238E27FC236}">
                <a16:creationId xmlns:a16="http://schemas.microsoft.com/office/drawing/2014/main" id="{57C3985F-3E99-B72D-6086-32F6F4913547}"/>
              </a:ext>
            </a:extLst>
          </p:cNvPr>
          <p:cNvSpPr>
            <a:spLocks noGrp="1"/>
          </p:cNvSpPr>
          <p:nvPr>
            <p:ph type="body" sz="quarter" idx="13"/>
          </p:nvPr>
        </p:nvSpPr>
        <p:spPr>
          <a:xfrm>
            <a:off x="720090" y="2354270"/>
            <a:ext cx="5268331" cy="3597261"/>
          </a:xfrm>
        </p:spPr>
        <p:txBody>
          <a:bodyPr anchor="t">
            <a:normAutofit/>
          </a:bodyPr>
          <a:lstStyle/>
          <a:p>
            <a:pPr marL="0" indent="0">
              <a:spcAft>
                <a:spcPts val="600"/>
              </a:spcAft>
              <a:buNone/>
            </a:pPr>
            <a:r>
              <a:rPr lang="nb-NO"/>
              <a:t>Cantor kartlegger og foretar løpende risikobaserte aktsomhetsvurderinger som en del av forretningsdriften. Metode og kriterier bygger på åpenhetsloven § 4 og OECDs retningslinjer for flernasjonale selskaper. Overordnet kartlegges og prioriteres både konsekvenser og risikoer virksomheten er eksponert for og kan skape. Videre undersøkelser, prioriteringer og tiltak gjøres på bakgrunn av skadepotensialet risikoen har, og sannsynligheten for at risikoen realiserer seg. </a:t>
            </a:r>
          </a:p>
          <a:p>
            <a:pPr marL="0" indent="0">
              <a:spcAft>
                <a:spcPts val="600"/>
              </a:spcAft>
              <a:buNone/>
            </a:pPr>
            <a:endParaRPr lang="nb-NO"/>
          </a:p>
          <a:p>
            <a:pPr marL="0" indent="0">
              <a:spcAft>
                <a:spcPts val="600"/>
              </a:spcAft>
              <a:buNone/>
            </a:pPr>
            <a:endParaRPr lang="nb-NO"/>
          </a:p>
        </p:txBody>
      </p:sp>
    </p:spTree>
    <p:extLst>
      <p:ext uri="{BB962C8B-B14F-4D97-AF65-F5344CB8AC3E}">
        <p14:creationId xmlns:p14="http://schemas.microsoft.com/office/powerpoint/2010/main" val="832424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tel 7">
            <a:extLst>
              <a:ext uri="{FF2B5EF4-FFF2-40B4-BE49-F238E27FC236}">
                <a16:creationId xmlns:a16="http://schemas.microsoft.com/office/drawing/2014/main" id="{0519D9FE-A295-FA2F-F588-F7D7C808EBC6}"/>
              </a:ext>
            </a:extLst>
          </p:cNvPr>
          <p:cNvSpPr>
            <a:spLocks noGrp="1"/>
          </p:cNvSpPr>
          <p:nvPr>
            <p:ph type="title"/>
          </p:nvPr>
        </p:nvSpPr>
        <p:spPr>
          <a:xfrm>
            <a:off x="720090" y="627023"/>
            <a:ext cx="10751820" cy="1077218"/>
          </a:xfrm>
        </p:spPr>
        <p:txBody>
          <a:bodyPr anchor="t">
            <a:normAutofit/>
          </a:bodyPr>
          <a:lstStyle/>
          <a:p>
            <a:r>
              <a:rPr lang="nb-NO" dirty="0"/>
              <a:t>Funn og tiltak</a:t>
            </a:r>
          </a:p>
        </p:txBody>
      </p:sp>
      <p:sp>
        <p:nvSpPr>
          <p:cNvPr id="3" name="Plassholder for dato 2">
            <a:extLst>
              <a:ext uri="{FF2B5EF4-FFF2-40B4-BE49-F238E27FC236}">
                <a16:creationId xmlns:a16="http://schemas.microsoft.com/office/drawing/2014/main" id="{19FAD4FE-B396-0E29-818A-CAE7130EC85B}"/>
              </a:ext>
            </a:extLst>
          </p:cNvPr>
          <p:cNvSpPr>
            <a:spLocks noGrp="1"/>
          </p:cNvSpPr>
          <p:nvPr>
            <p:ph type="dt" sz="half" idx="10"/>
          </p:nvPr>
        </p:nvSpPr>
        <p:spPr>
          <a:xfrm>
            <a:off x="10391771" y="6477355"/>
            <a:ext cx="1080135" cy="123111"/>
          </a:xfrm>
        </p:spPr>
        <p:txBody>
          <a:bodyPr anchor="t">
            <a:normAutofit/>
          </a:bodyPr>
          <a:lstStyle/>
          <a:p>
            <a:pPr>
              <a:spcAft>
                <a:spcPts val="600"/>
              </a:spcAft>
            </a:pPr>
            <a:fld id="{45A17693-1B48-41A4-A622-F73F34484C7C}" type="datetime1">
              <a:rPr lang="nb-NO" smtClean="0"/>
              <a:pPr>
                <a:spcAft>
                  <a:spcPts val="600"/>
                </a:spcAft>
              </a:pPr>
              <a:t>31.05.2024</a:t>
            </a:fld>
            <a:endParaRPr lang="nb-NO"/>
          </a:p>
        </p:txBody>
      </p:sp>
      <p:sp>
        <p:nvSpPr>
          <p:cNvPr id="14" name="Footer Placeholder 4">
            <a:extLst>
              <a:ext uri="{FF2B5EF4-FFF2-40B4-BE49-F238E27FC236}">
                <a16:creationId xmlns:a16="http://schemas.microsoft.com/office/drawing/2014/main" id="{C1DCBBB8-6D48-9D94-9E2E-689A0D934779}"/>
              </a:ext>
            </a:extLst>
          </p:cNvPr>
          <p:cNvSpPr>
            <a:spLocks noGrp="1"/>
          </p:cNvSpPr>
          <p:nvPr>
            <p:ph type="ftr" sz="quarter" idx="11"/>
          </p:nvPr>
        </p:nvSpPr>
        <p:spPr>
          <a:xfrm>
            <a:off x="360046" y="6477356"/>
            <a:ext cx="3960495" cy="123111"/>
          </a:xfrm>
        </p:spPr>
        <p:txBody>
          <a:bodyPr/>
          <a:lstStyle/>
          <a:p>
            <a:pPr>
              <a:spcAft>
                <a:spcPts val="600"/>
              </a:spcAft>
            </a:pPr>
            <a:r>
              <a:rPr lang="nb-NO"/>
              <a:t>Tittel på presentasjon</a:t>
            </a:r>
          </a:p>
        </p:txBody>
      </p:sp>
      <p:sp>
        <p:nvSpPr>
          <p:cNvPr id="5" name="Plassholder for lysbildenummer 4">
            <a:extLst>
              <a:ext uri="{FF2B5EF4-FFF2-40B4-BE49-F238E27FC236}">
                <a16:creationId xmlns:a16="http://schemas.microsoft.com/office/drawing/2014/main" id="{22F31461-26FD-2E1C-2EEF-2149D75CC75E}"/>
              </a:ext>
            </a:extLst>
          </p:cNvPr>
          <p:cNvSpPr>
            <a:spLocks noGrp="1"/>
          </p:cNvSpPr>
          <p:nvPr>
            <p:ph type="sldNum" sz="quarter" idx="12"/>
          </p:nvPr>
        </p:nvSpPr>
        <p:spPr>
          <a:xfrm>
            <a:off x="11471908" y="6477356"/>
            <a:ext cx="360045" cy="123111"/>
          </a:xfrm>
        </p:spPr>
        <p:txBody>
          <a:bodyPr anchor="t">
            <a:normAutofit/>
          </a:bodyPr>
          <a:lstStyle/>
          <a:p>
            <a:pPr>
              <a:spcAft>
                <a:spcPts val="600"/>
              </a:spcAft>
            </a:pPr>
            <a:fld id="{74A08341-4DE8-49C7-9F4E-DD0765207EB8}" type="slidenum">
              <a:rPr lang="nb-NO" smtClean="0"/>
              <a:pPr>
                <a:spcAft>
                  <a:spcPts val="600"/>
                </a:spcAft>
              </a:pPr>
              <a:t>6</a:t>
            </a:fld>
            <a:endParaRPr lang="nb-NO"/>
          </a:p>
        </p:txBody>
      </p:sp>
      <p:graphicFrame>
        <p:nvGraphicFramePr>
          <p:cNvPr id="11" name="Plassholder for tekst 6">
            <a:extLst>
              <a:ext uri="{FF2B5EF4-FFF2-40B4-BE49-F238E27FC236}">
                <a16:creationId xmlns:a16="http://schemas.microsoft.com/office/drawing/2014/main" id="{52E5E213-9437-DC7B-4939-F68B1C726012}"/>
              </a:ext>
            </a:extLst>
          </p:cNvPr>
          <p:cNvGraphicFramePr>
            <a:graphicFrameLocks noGrp="1"/>
          </p:cNvGraphicFramePr>
          <p:nvPr>
            <p:ph idx="1"/>
            <p:extLst>
              <p:ext uri="{D42A27DB-BD31-4B8C-83A1-F6EECF244321}">
                <p14:modId xmlns:p14="http://schemas.microsoft.com/office/powerpoint/2010/main" val="3970304186"/>
              </p:ext>
            </p:extLst>
          </p:nvPr>
        </p:nvGraphicFramePr>
        <p:xfrm>
          <a:off x="720090" y="1985673"/>
          <a:ext cx="10751820" cy="35972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81169655"/>
      </p:ext>
    </p:extLst>
  </p:cSld>
  <p:clrMapOvr>
    <a:masterClrMapping/>
  </p:clrMapOvr>
</p:sld>
</file>

<file path=ppt/theme/theme1.xml><?xml version="1.0" encoding="utf-8"?>
<a:theme xmlns:a="http://schemas.openxmlformats.org/drawingml/2006/main" name="Beige">
  <a:themeElements>
    <a:clrScheme name="Office">
      <a:dk1>
        <a:sysClr val="windowText" lastClr="000000"/>
      </a:dk1>
      <a:lt1>
        <a:sysClr val="window" lastClr="FFFFFF"/>
      </a:lt1>
      <a:dk2>
        <a:srgbClr val="002539"/>
      </a:dk2>
      <a:lt2>
        <a:srgbClr val="6B8F9C"/>
      </a:lt2>
      <a:accent1>
        <a:srgbClr val="00263A"/>
      </a:accent1>
      <a:accent2>
        <a:srgbClr val="EFE2CD"/>
      </a:accent2>
      <a:accent3>
        <a:srgbClr val="6B8F9C"/>
      </a:accent3>
      <a:accent4>
        <a:srgbClr val="FFC000"/>
      </a:accent4>
      <a:accent5>
        <a:srgbClr val="5B9BD5"/>
      </a:accent5>
      <a:accent6>
        <a:srgbClr val="70AD47"/>
      </a:accent6>
      <a:hlink>
        <a:srgbClr val="0563C1"/>
      </a:hlink>
      <a:folHlink>
        <a:srgbClr val="954F72"/>
      </a:folHlink>
    </a:clrScheme>
    <a:fontScheme name="Egendefinert 8">
      <a:majorFont>
        <a:latin typeface="Georgia"/>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ntor_PPT.potx" id="{0CE79DC0-2A00-424B-B582-8A4AADF151A4}" vid="{4E3793FB-5A32-440A-AEF6-9ECCF89DABC7}"/>
    </a:ext>
  </a:extLst>
</a:theme>
</file>

<file path=ppt/theme/theme2.xml><?xml version="1.0" encoding="utf-8"?>
<a:theme xmlns:a="http://schemas.openxmlformats.org/drawingml/2006/main" name="Mørk blå">
  <a:themeElements>
    <a:clrScheme name="Office">
      <a:dk1>
        <a:sysClr val="windowText" lastClr="000000"/>
      </a:dk1>
      <a:lt1>
        <a:sysClr val="window" lastClr="FFFFFF"/>
      </a:lt1>
      <a:dk2>
        <a:srgbClr val="002539"/>
      </a:dk2>
      <a:lt2>
        <a:srgbClr val="6B8F9C"/>
      </a:lt2>
      <a:accent1>
        <a:srgbClr val="00263A"/>
      </a:accent1>
      <a:accent2>
        <a:srgbClr val="EFE2CD"/>
      </a:accent2>
      <a:accent3>
        <a:srgbClr val="6B8F9C"/>
      </a:accent3>
      <a:accent4>
        <a:srgbClr val="FFC000"/>
      </a:accent4>
      <a:accent5>
        <a:srgbClr val="5B9BD5"/>
      </a:accent5>
      <a:accent6>
        <a:srgbClr val="70AD47"/>
      </a:accent6>
      <a:hlink>
        <a:srgbClr val="0563C1"/>
      </a:hlink>
      <a:folHlink>
        <a:srgbClr val="954F72"/>
      </a:folHlink>
    </a:clrScheme>
    <a:fontScheme name="Egendefinert 8">
      <a:majorFont>
        <a:latin typeface="Georgia"/>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ntor_PPT.potx" id="{0CE79DC0-2A00-424B-B582-8A4AADF151A4}" vid="{DACEFBFA-C78B-422A-8D02-421E4F1730CB}"/>
    </a:ext>
  </a:extLst>
</a:theme>
</file>

<file path=ppt/theme/theme3.xml><?xml version="1.0" encoding="utf-8"?>
<a:theme xmlns:a="http://schemas.openxmlformats.org/drawingml/2006/main" name="Lys blå">
  <a:themeElements>
    <a:clrScheme name="Office">
      <a:dk1>
        <a:sysClr val="windowText" lastClr="000000"/>
      </a:dk1>
      <a:lt1>
        <a:sysClr val="window" lastClr="FFFFFF"/>
      </a:lt1>
      <a:dk2>
        <a:srgbClr val="002539"/>
      </a:dk2>
      <a:lt2>
        <a:srgbClr val="6B8F9C"/>
      </a:lt2>
      <a:accent1>
        <a:srgbClr val="00263A"/>
      </a:accent1>
      <a:accent2>
        <a:srgbClr val="EFE2CD"/>
      </a:accent2>
      <a:accent3>
        <a:srgbClr val="6B8F9C"/>
      </a:accent3>
      <a:accent4>
        <a:srgbClr val="FFC000"/>
      </a:accent4>
      <a:accent5>
        <a:srgbClr val="5B9BD5"/>
      </a:accent5>
      <a:accent6>
        <a:srgbClr val="70AD47"/>
      </a:accent6>
      <a:hlink>
        <a:srgbClr val="0563C1"/>
      </a:hlink>
      <a:folHlink>
        <a:srgbClr val="954F72"/>
      </a:folHlink>
    </a:clrScheme>
    <a:fontScheme name="Egendefinert 8">
      <a:majorFont>
        <a:latin typeface="Georgia"/>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ntor_PPT.potx" id="{0CE79DC0-2A00-424B-B582-8A4AADF151A4}" vid="{E7DB430B-34D6-4790-BF48-4441BD0529E3}"/>
    </a:ext>
  </a:ext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Cantor_PPT</Template>
  <TotalTime>288</TotalTime>
  <Words>535</Words>
  <Application>Microsoft Office PowerPoint</Application>
  <PresentationFormat>Widescreen</PresentationFormat>
  <Paragraphs>34</Paragraphs>
  <Slides>6</Slides>
  <Notes>0</Notes>
  <HiddenSlides>0</HiddenSlides>
  <MMClips>0</MMClips>
  <ScaleCrop>false</ScaleCrop>
  <HeadingPairs>
    <vt:vector size="6" baseType="variant">
      <vt:variant>
        <vt:lpstr>Brukte skrifter</vt:lpstr>
      </vt:variant>
      <vt:variant>
        <vt:i4>3</vt:i4>
      </vt:variant>
      <vt:variant>
        <vt:lpstr>Tema</vt:lpstr>
      </vt:variant>
      <vt:variant>
        <vt:i4>3</vt:i4>
      </vt:variant>
      <vt:variant>
        <vt:lpstr>Lysbildetitler</vt:lpstr>
      </vt:variant>
      <vt:variant>
        <vt:i4>6</vt:i4>
      </vt:variant>
    </vt:vector>
  </HeadingPairs>
  <TitlesOfParts>
    <vt:vector size="12" baseType="lpstr">
      <vt:lpstr>Arial</vt:lpstr>
      <vt:lpstr>Calibri</vt:lpstr>
      <vt:lpstr>Georgia</vt:lpstr>
      <vt:lpstr>Beige</vt:lpstr>
      <vt:lpstr>Mørk blå</vt:lpstr>
      <vt:lpstr>Lys blå</vt:lpstr>
      <vt:lpstr>PowerPoint-presentasjon</vt:lpstr>
      <vt:lpstr>Organisering og driftsområde</vt:lpstr>
      <vt:lpstr>PowerPoint-presentasjon</vt:lpstr>
      <vt:lpstr>Rutiner og retningslinjer</vt:lpstr>
      <vt:lpstr>Aktsomhetsvurderinger </vt:lpstr>
      <vt:lpstr>Funn og tiltak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Therese Bøe Dyrø</dc:creator>
  <cp:lastModifiedBy>Therese Bøe Dyrø</cp:lastModifiedBy>
  <cp:revision>7</cp:revision>
  <dcterms:created xsi:type="dcterms:W3CDTF">2024-05-30T08:05:52Z</dcterms:created>
  <dcterms:modified xsi:type="dcterms:W3CDTF">2024-05-31T07:20:37Z</dcterms:modified>
</cp:coreProperties>
</file>